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mbria" pitchFamily="18"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mbria" pitchFamily="18"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mbria" pitchFamily="18"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mbria" pitchFamily="18"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mbria" pitchFamily="18" charset="0"/>
        <a:ea typeface="MS PGothic" pitchFamily="34" charset="-128"/>
        <a:cs typeface="+mn-cs"/>
      </a:defRPr>
    </a:lvl5pPr>
    <a:lvl6pPr marL="2286000" algn="l" defTabSz="914400" rtl="0" eaLnBrk="1" latinLnBrk="0" hangingPunct="1">
      <a:defRPr kern="1200">
        <a:solidFill>
          <a:schemeClr val="tx1"/>
        </a:solidFill>
        <a:latin typeface="Cambria" pitchFamily="18" charset="0"/>
        <a:ea typeface="MS PGothic" pitchFamily="34" charset="-128"/>
        <a:cs typeface="+mn-cs"/>
      </a:defRPr>
    </a:lvl6pPr>
    <a:lvl7pPr marL="2743200" algn="l" defTabSz="914400" rtl="0" eaLnBrk="1" latinLnBrk="0" hangingPunct="1">
      <a:defRPr kern="1200">
        <a:solidFill>
          <a:schemeClr val="tx1"/>
        </a:solidFill>
        <a:latin typeface="Cambria" pitchFamily="18" charset="0"/>
        <a:ea typeface="MS PGothic" pitchFamily="34" charset="-128"/>
        <a:cs typeface="+mn-cs"/>
      </a:defRPr>
    </a:lvl7pPr>
    <a:lvl8pPr marL="3200400" algn="l" defTabSz="914400" rtl="0" eaLnBrk="1" latinLnBrk="0" hangingPunct="1">
      <a:defRPr kern="1200">
        <a:solidFill>
          <a:schemeClr val="tx1"/>
        </a:solidFill>
        <a:latin typeface="Cambria" pitchFamily="18" charset="0"/>
        <a:ea typeface="MS PGothic" pitchFamily="34" charset="-128"/>
        <a:cs typeface="+mn-cs"/>
      </a:defRPr>
    </a:lvl8pPr>
    <a:lvl9pPr marL="3657600" algn="l" defTabSz="914400" rtl="0" eaLnBrk="1" latinLnBrk="0" hangingPunct="1">
      <a:defRPr kern="1200">
        <a:solidFill>
          <a:schemeClr val="tx1"/>
        </a:solidFill>
        <a:latin typeface="Cambria"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C4F9A1-18A4-4463-A7BF-E80786B3E9A2}" type="datetimeFigureOut">
              <a:rPr lang="en-US" smtClean="0"/>
              <a:pPr/>
              <a:t>18-May-15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E787C-2DBE-4A41-AE3F-EC55FDD9922E}" type="slidenum">
              <a:rPr lang="en-US" smtClean="0"/>
              <a:pPr/>
              <a:t>‹#›</a:t>
            </a:fld>
            <a:endParaRPr lang="en-US"/>
          </a:p>
        </p:txBody>
      </p:sp>
    </p:spTree>
    <p:extLst>
      <p:ext uri="{BB962C8B-B14F-4D97-AF65-F5344CB8AC3E}">
        <p14:creationId xmlns:p14="http://schemas.microsoft.com/office/powerpoint/2010/main" val="46048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E787C-2DBE-4A41-AE3F-EC55FDD9922E}" type="slidenum">
              <a:rPr lang="en-US" smtClean="0"/>
              <a:pPr/>
              <a:t>2</a:t>
            </a:fld>
            <a:endParaRPr lang="en-US"/>
          </a:p>
        </p:txBody>
      </p:sp>
    </p:spTree>
    <p:extLst>
      <p:ext uri="{BB962C8B-B14F-4D97-AF65-F5344CB8AC3E}">
        <p14:creationId xmlns:p14="http://schemas.microsoft.com/office/powerpoint/2010/main" val="3837098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8"/>
          <p:cNvGrpSpPr>
            <a:grpSpLocks/>
          </p:cNvGrpSpPr>
          <p:nvPr/>
        </p:nvGrpSpPr>
        <p:grpSpPr bwMode="auto">
          <a:xfrm rot="-1066324">
            <a:off x="617538" y="3922713"/>
            <a:ext cx="2509837" cy="2527300"/>
            <a:chOff x="494947" y="417279"/>
            <a:chExt cx="2417578" cy="2421351"/>
          </a:xfrm>
        </p:grpSpPr>
        <p:sp>
          <p:nvSpPr>
            <p:cNvPr id="6" name="Freeform 5"/>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1"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2855913" y="2587625"/>
            <a:ext cx="57737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a:defRPr sz="2200">
                <a:solidFill>
                  <a:schemeClr val="accent1"/>
                </a:solidFill>
              </a:defRPr>
            </a:lvl1pPr>
          </a:lstStyle>
          <a:p>
            <a:fld id="{AB6EAEFE-F550-4809-90E9-92443EA0A5A2}" type="datetime1">
              <a:rPr lang="en-US"/>
              <a:pPr/>
              <a:t>18-May-15</a:t>
            </a:fld>
            <a:endParaRPr lang="en-US"/>
          </a:p>
        </p:txBody>
      </p:sp>
      <p:sp>
        <p:nvSpPr>
          <p:cNvPr id="13" name="Footer Placeholder 4"/>
          <p:cNvSpPr>
            <a:spLocks noGrp="1"/>
          </p:cNvSpPr>
          <p:nvPr>
            <p:ph type="ftr" sz="quarter" idx="11"/>
          </p:nvPr>
        </p:nvSpPr>
        <p:spPr>
          <a:xfrm rot="20520000">
            <a:off x="647700" y="4135438"/>
            <a:ext cx="2085975" cy="835025"/>
          </a:xfrm>
        </p:spPr>
        <p:txBody>
          <a:bodyPr/>
          <a:lstStyle>
            <a:lvl1pPr algn="l">
              <a:defRPr sz="1600" dirty="0">
                <a:solidFill>
                  <a:schemeClr val="accent5">
                    <a:lumMod val="50000"/>
                  </a:schemeClr>
                </a:solidFill>
              </a:defRPr>
            </a:lvl1pPr>
          </a:lstStyle>
          <a:p>
            <a:pPr>
              <a:defRPr/>
            </a:pPr>
            <a:endParaRPr lang="en-US"/>
          </a:p>
        </p:txBody>
      </p:sp>
      <p:sp>
        <p:nvSpPr>
          <p:cNvPr id="14" name="Slide Number Placeholder 5"/>
          <p:cNvSpPr>
            <a:spLocks noGrp="1"/>
          </p:cNvSpPr>
          <p:nvPr>
            <p:ph type="sldNum" sz="quarter" idx="12"/>
          </p:nvPr>
        </p:nvSpPr>
        <p:spPr>
          <a:xfrm rot="20520000">
            <a:off x="1981200" y="5510213"/>
            <a:ext cx="738188" cy="425450"/>
          </a:xfrm>
        </p:spPr>
        <p:txBody>
          <a:bodyPr/>
          <a:lstStyle>
            <a:lvl1pPr>
              <a:defRPr>
                <a:solidFill>
                  <a:srgbClr val="7D260E"/>
                </a:solidFill>
              </a:defRPr>
            </a:lvl1pPr>
          </a:lstStyle>
          <a:p>
            <a:fld id="{363C9B50-9917-4DF6-A4CF-4F25F324473D}" type="slidenum">
              <a:rPr lang="en-US"/>
              <a:pPr/>
              <a:t>‹#›</a:t>
            </a:fld>
            <a:endParaRPr lang="en-US"/>
          </a:p>
        </p:txBody>
      </p:sp>
    </p:spTree>
    <p:extLst>
      <p:ext uri="{BB962C8B-B14F-4D97-AF65-F5344CB8AC3E}">
        <p14:creationId xmlns:p14="http://schemas.microsoft.com/office/powerpoint/2010/main" val="4108663481"/>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C0CA7C-7CCF-41B5-89A9-564104DD45CD}" type="datetime1">
              <a:rPr lang="en-US"/>
              <a:pPr/>
              <a:t>18-May-15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761E4E-685B-4A8D-868D-12F770552C42}" type="slidenum">
              <a:rPr lang="en-US"/>
              <a:pPr/>
              <a:t>‹#›</a:t>
            </a:fld>
            <a:endParaRPr lang="en-US"/>
          </a:p>
        </p:txBody>
      </p:sp>
    </p:spTree>
    <p:extLst>
      <p:ext uri="{BB962C8B-B14F-4D97-AF65-F5344CB8AC3E}">
        <p14:creationId xmlns:p14="http://schemas.microsoft.com/office/powerpoint/2010/main" val="2109566512"/>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FF4B309-C2AC-4B6C-B766-EFEEB58DD705}" type="datetime1">
              <a:rPr lang="en-US"/>
              <a:pPr/>
              <a:t>18-May-15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C168FE7-35FB-4B03-BFC6-685C29028348}" type="slidenum">
              <a:rPr lang="en-US"/>
              <a:pPr/>
              <a:t>‹#›</a:t>
            </a:fld>
            <a:endParaRPr lang="en-US"/>
          </a:p>
        </p:txBody>
      </p:sp>
    </p:spTree>
    <p:extLst>
      <p:ext uri="{BB962C8B-B14F-4D97-AF65-F5344CB8AC3E}">
        <p14:creationId xmlns:p14="http://schemas.microsoft.com/office/powerpoint/2010/main" val="3118485183"/>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BFF2B09-2902-47F2-9FF6-685C2817C23C}" type="datetime1">
              <a:rPr lang="en-US"/>
              <a:pPr/>
              <a:t>18-May-15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89355A2-8950-4DC9-9AE1-09B77759E0D7}" type="slidenum">
              <a:rPr lang="en-US"/>
              <a:pPr/>
              <a:t>‹#›</a:t>
            </a:fld>
            <a:endParaRPr lang="en-US"/>
          </a:p>
        </p:txBody>
      </p:sp>
    </p:spTree>
    <p:extLst>
      <p:ext uri="{BB962C8B-B14F-4D97-AF65-F5344CB8AC3E}">
        <p14:creationId xmlns:p14="http://schemas.microsoft.com/office/powerpoint/2010/main" val="2314860301"/>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820917F-419A-425B-8636-F09B75845EB0}" type="datetime1">
              <a:rPr lang="en-US"/>
              <a:pPr/>
              <a:t>18-May-15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C0A849B-4433-444B-8229-BEAF6B33035E}" type="slidenum">
              <a:rPr lang="en-US"/>
              <a:pPr/>
              <a:t>‹#›</a:t>
            </a:fld>
            <a:endParaRPr lang="en-US"/>
          </a:p>
        </p:txBody>
      </p:sp>
    </p:spTree>
    <p:extLst>
      <p:ext uri="{BB962C8B-B14F-4D97-AF65-F5344CB8AC3E}">
        <p14:creationId xmlns:p14="http://schemas.microsoft.com/office/powerpoint/2010/main" val="1733606713"/>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p:txBody>
          <a:bodyPr/>
          <a:lstStyle>
            <a:lvl1pPr>
              <a:defRPr/>
            </a:lvl1pPr>
          </a:lstStyle>
          <a:p>
            <a:fld id="{573398AB-735B-4BAC-A431-0804E33F4B6D}" type="datetime1">
              <a:rPr lang="en-US"/>
              <a:pPr/>
              <a:t>18-May-15</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7508A782-50CD-4607-A152-8A1739575063}" type="slidenum">
              <a:rPr lang="en-US"/>
              <a:pPr/>
              <a:t>‹#›</a:t>
            </a:fld>
            <a:endParaRPr lang="en-US"/>
          </a:p>
        </p:txBody>
      </p:sp>
    </p:spTree>
    <p:extLst>
      <p:ext uri="{BB962C8B-B14F-4D97-AF65-F5344CB8AC3E}">
        <p14:creationId xmlns:p14="http://schemas.microsoft.com/office/powerpoint/2010/main" val="1381059827"/>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38412 w 1288494"/>
              <a:gd name="T1" fmla="*/ 443436 h 722529"/>
              <a:gd name="T2" fmla="*/ 457051 w 1288494"/>
              <a:gd name="T3" fmla="*/ 488168 h 722529"/>
              <a:gd name="T4" fmla="*/ 141977 w 1288494"/>
              <a:gd name="T5" fmla="*/ 301459 h 722529"/>
              <a:gd name="T6" fmla="*/ 1075528 w 1288494"/>
              <a:gd name="T7" fmla="*/ 637925 h 722529"/>
              <a:gd name="T8" fmla="*/ 35008 w 1288494"/>
              <a:gd name="T9" fmla="*/ 156564 h 722529"/>
              <a:gd name="T10" fmla="*/ 26256 w 1288494"/>
              <a:gd name="T11" fmla="*/ 137115 h 722529"/>
              <a:gd name="T12" fmla="*/ 1235982 w 1288494"/>
              <a:gd name="T13" fmla="*/ 670016 h 722529"/>
              <a:gd name="T14" fmla="*/ 1229174 w 1288494"/>
              <a:gd name="T15" fmla="*/ 655429 h 722529"/>
              <a:gd name="T16" fmla="*/ 1048299 w 1288494"/>
              <a:gd name="T17" fmla="*/ 592221 h 722529"/>
              <a:gd name="T18" fmla="*/ 1234036 w 1288494"/>
              <a:gd name="T19" fmla="*/ 618476 h 722529"/>
              <a:gd name="T20" fmla="*/ 14587 w 1288494"/>
              <a:gd name="T21" fmla="*/ 105024 h 722529"/>
              <a:gd name="T22" fmla="*/ 2917 w 1288494"/>
              <a:gd name="T23" fmla="*/ 9724 h 722529"/>
              <a:gd name="T24" fmla="*/ 9725 w 1288494"/>
              <a:gd name="T25" fmla="*/ 44732 h 722529"/>
              <a:gd name="T26" fmla="*/ 23339 w 1288494"/>
              <a:gd name="T27" fmla="*/ 100162 h 722529"/>
              <a:gd name="T28" fmla="*/ 59319 w 1288494"/>
              <a:gd name="T29" fmla="*/ 179902 h 722529"/>
              <a:gd name="T30" fmla="*/ 142950 w 1288494"/>
              <a:gd name="T31" fmla="*/ 282982 h 722529"/>
              <a:gd name="T32" fmla="*/ 220746 w 1288494"/>
              <a:gd name="T33" fmla="*/ 352026 h 722529"/>
              <a:gd name="T34" fmla="*/ 282010 w 1288494"/>
              <a:gd name="T35" fmla="*/ 393841 h 722529"/>
              <a:gd name="T36" fmla="*/ 414263 w 1288494"/>
              <a:gd name="T37" fmla="*/ 467747 h 722529"/>
              <a:gd name="T38" fmla="*/ 480389 w 1288494"/>
              <a:gd name="T39" fmla="*/ 499838 h 722529"/>
              <a:gd name="T40" fmla="*/ 565965 w 1288494"/>
              <a:gd name="T41" fmla="*/ 532901 h 722529"/>
              <a:gd name="T42" fmla="*/ 684604 w 1288494"/>
              <a:gd name="T43" fmla="*/ 565964 h 722529"/>
              <a:gd name="T44" fmla="*/ 969531 w 1288494"/>
              <a:gd name="T45" fmla="*/ 621394 h 722529"/>
              <a:gd name="T46" fmla="*/ 1243275 w 1288494"/>
              <a:gd name="T47" fmla="*/ 638898 h 722529"/>
              <a:gd name="T48" fmla="*/ 1106646 w 1288494"/>
              <a:gd name="T49" fmla="*/ 640843 h 722529"/>
              <a:gd name="T50" fmla="*/ 1028850 w 1288494"/>
              <a:gd name="T51" fmla="*/ 635008 h 722529"/>
              <a:gd name="T52" fmla="*/ 949110 w 1288494"/>
              <a:gd name="T53" fmla="*/ 628201 h 722529"/>
              <a:gd name="T54" fmla="*/ 908267 w 1288494"/>
              <a:gd name="T55" fmla="*/ 623339 h 722529"/>
              <a:gd name="T56" fmla="*/ 814912 w 1288494"/>
              <a:gd name="T57" fmla="*/ 605834 h 722529"/>
              <a:gd name="T58" fmla="*/ 781848 w 1288494"/>
              <a:gd name="T59" fmla="*/ 599027 h 722529"/>
              <a:gd name="T60" fmla="*/ 727392 w 1288494"/>
              <a:gd name="T61" fmla="*/ 588331 h 722529"/>
              <a:gd name="T62" fmla="*/ 682659 w 1288494"/>
              <a:gd name="T63" fmla="*/ 574716 h 722529"/>
              <a:gd name="T64" fmla="*/ 641816 w 1288494"/>
              <a:gd name="T65" fmla="*/ 564992 h 722529"/>
              <a:gd name="T66" fmla="*/ 595139 w 1288494"/>
              <a:gd name="T67" fmla="*/ 553323 h 722529"/>
              <a:gd name="T68" fmla="*/ 554296 w 1288494"/>
              <a:gd name="T69" fmla="*/ 538735 h 722529"/>
              <a:gd name="T70" fmla="*/ 526095 w 1288494"/>
              <a:gd name="T71" fmla="*/ 529011 h 722529"/>
              <a:gd name="T72" fmla="*/ 494004 w 1288494"/>
              <a:gd name="T73" fmla="*/ 517342 h 722529"/>
              <a:gd name="T74" fmla="*/ 448299 w 1288494"/>
              <a:gd name="T75" fmla="*/ 498865 h 722529"/>
              <a:gd name="T76" fmla="*/ 423015 w 1288494"/>
              <a:gd name="T77" fmla="*/ 486223 h 722529"/>
              <a:gd name="T78" fmla="*/ 391897 w 1288494"/>
              <a:gd name="T79" fmla="*/ 469692 h 722529"/>
              <a:gd name="T80" fmla="*/ 353971 w 1288494"/>
              <a:gd name="T81" fmla="*/ 450243 h 722529"/>
              <a:gd name="T82" fmla="*/ 327715 w 1288494"/>
              <a:gd name="T83" fmla="*/ 436628 h 722529"/>
              <a:gd name="T84" fmla="*/ 293679 w 1288494"/>
              <a:gd name="T85" fmla="*/ 415235 h 722529"/>
              <a:gd name="T86" fmla="*/ 241167 w 1288494"/>
              <a:gd name="T87" fmla="*/ 380227 h 722529"/>
              <a:gd name="T88" fmla="*/ 211021 w 1288494"/>
              <a:gd name="T89" fmla="*/ 360777 h 722529"/>
              <a:gd name="T90" fmla="*/ 148785 w 1288494"/>
              <a:gd name="T91" fmla="*/ 308265 h 722529"/>
              <a:gd name="T92" fmla="*/ 135170 w 1288494"/>
              <a:gd name="T93" fmla="*/ 292706 h 722529"/>
              <a:gd name="T94" fmla="*/ 132253 w 1288494"/>
              <a:gd name="T95" fmla="*/ 287844 h 722529"/>
              <a:gd name="T96" fmla="*/ 122529 w 1288494"/>
              <a:gd name="T97" fmla="*/ 279092 h 722529"/>
              <a:gd name="T98" fmla="*/ 108914 w 1288494"/>
              <a:gd name="T99" fmla="*/ 266451 h 722529"/>
              <a:gd name="T100" fmla="*/ 91410 w 1288494"/>
              <a:gd name="T101" fmla="*/ 243111 h 722529"/>
              <a:gd name="T102" fmla="*/ 84603 w 1288494"/>
              <a:gd name="T103" fmla="*/ 234359 h 722529"/>
              <a:gd name="T104" fmla="*/ 70016 w 1288494"/>
              <a:gd name="T105" fmla="*/ 215883 h 722529"/>
              <a:gd name="T106" fmla="*/ 63209 w 1288494"/>
              <a:gd name="T107" fmla="*/ 199351 h 722529"/>
              <a:gd name="T108" fmla="*/ 46678 w 1288494"/>
              <a:gd name="T109" fmla="*/ 175040 h 722529"/>
              <a:gd name="T110" fmla="*/ 36953 w 1288494"/>
              <a:gd name="T111" fmla="*/ 160453 h 722529"/>
              <a:gd name="T112" fmla="*/ 34036 w 1288494"/>
              <a:gd name="T113" fmla="*/ 143921 h 722529"/>
              <a:gd name="T114" fmla="*/ 16532 w 1288494"/>
              <a:gd name="T115" fmla="*/ 101134 h 722529"/>
              <a:gd name="T116" fmla="*/ 4863 w 1288494"/>
              <a:gd name="T117" fmla="*/ 50566 h 722529"/>
              <a:gd name="T118" fmla="*/ 1884 w 1288494"/>
              <a:gd name="T119" fmla="*/ 3039 h 72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33"/>
          <p:cNvSpPr>
            <a:spLocks/>
          </p:cNvSpPr>
          <p:nvPr/>
        </p:nvSpPr>
        <p:spPr bwMode="auto">
          <a:xfrm rot="9377604">
            <a:off x="3925888" y="3316288"/>
            <a:ext cx="1289050" cy="722312"/>
          </a:xfrm>
          <a:custGeom>
            <a:avLst/>
            <a:gdLst>
              <a:gd name="T0" fmla="*/ 14586 w 1288494"/>
              <a:gd name="T1" fmla="*/ 108914 h 722529"/>
              <a:gd name="T2" fmla="*/ 32090 w 1288494"/>
              <a:gd name="T3" fmla="*/ 149757 h 722529"/>
              <a:gd name="T4" fmla="*/ 36953 w 1288494"/>
              <a:gd name="T5" fmla="*/ 159481 h 722529"/>
              <a:gd name="T6" fmla="*/ 49595 w 1288494"/>
              <a:gd name="T7" fmla="*/ 184765 h 722529"/>
              <a:gd name="T8" fmla="*/ 1137764 w 1288494"/>
              <a:gd name="T9" fmla="*/ 708915 h 722529"/>
              <a:gd name="T10" fmla="*/ 1226257 w 1288494"/>
              <a:gd name="T11" fmla="*/ 630147 h 722529"/>
              <a:gd name="T12" fmla="*/ 1058996 w 1288494"/>
              <a:gd name="T13" fmla="*/ 577635 h 722529"/>
              <a:gd name="T14" fmla="*/ 1287522 w 1288494"/>
              <a:gd name="T15" fmla="*/ 637927 h 722529"/>
              <a:gd name="T16" fmla="*/ 909238 w 1288494"/>
              <a:gd name="T17" fmla="*/ 622367 h 722529"/>
              <a:gd name="T18" fmla="*/ 244084 w 1288494"/>
              <a:gd name="T19" fmla="*/ 368557 h 722529"/>
              <a:gd name="T20" fmla="*/ 334521 w 1288494"/>
              <a:gd name="T21" fmla="*/ 440519 h 722529"/>
              <a:gd name="T22" fmla="*/ 439546 w 1288494"/>
              <a:gd name="T23" fmla="*/ 492059 h 722529"/>
              <a:gd name="T24" fmla="*/ 392869 w 1288494"/>
              <a:gd name="T25" fmla="*/ 470665 h 722529"/>
              <a:gd name="T26" fmla="*/ 367585 w 1288494"/>
              <a:gd name="T27" fmla="*/ 458995 h 722529"/>
              <a:gd name="T28" fmla="*/ 347164 w 1288494"/>
              <a:gd name="T29" fmla="*/ 447326 h 722529"/>
              <a:gd name="T30" fmla="*/ 306320 w 1288494"/>
              <a:gd name="T31" fmla="*/ 424960 h 722529"/>
              <a:gd name="T32" fmla="*/ 270340 w 1288494"/>
              <a:gd name="T33" fmla="*/ 402593 h 722529"/>
              <a:gd name="T34" fmla="*/ 225607 w 1288494"/>
              <a:gd name="T35" fmla="*/ 371475 h 722529"/>
              <a:gd name="T36" fmla="*/ 195461 w 1288494"/>
              <a:gd name="T37" fmla="*/ 349109 h 722529"/>
              <a:gd name="T38" fmla="*/ 141977 w 1288494"/>
              <a:gd name="T39" fmla="*/ 300486 h 722529"/>
              <a:gd name="T40" fmla="*/ 140032 w 1288494"/>
              <a:gd name="T41" fmla="*/ 290762 h 722529"/>
              <a:gd name="T42" fmla="*/ 129335 w 1288494"/>
              <a:gd name="T43" fmla="*/ 285899 h 722529"/>
              <a:gd name="T44" fmla="*/ 113776 w 1288494"/>
              <a:gd name="T45" fmla="*/ 273258 h 722529"/>
              <a:gd name="T46" fmla="*/ 104051 w 1288494"/>
              <a:gd name="T47" fmla="*/ 260616 h 722529"/>
              <a:gd name="T48" fmla="*/ 89465 w 1288494"/>
              <a:gd name="T49" fmla="*/ 243112 h 722529"/>
              <a:gd name="T50" fmla="*/ 74878 w 1288494"/>
              <a:gd name="T51" fmla="*/ 224635 h 722529"/>
              <a:gd name="T52" fmla="*/ 67098 w 1288494"/>
              <a:gd name="T53" fmla="*/ 206159 h 722529"/>
              <a:gd name="T54" fmla="*/ 54457 w 1288494"/>
              <a:gd name="T55" fmla="*/ 189627 h 722529"/>
              <a:gd name="T56" fmla="*/ 42787 w 1288494"/>
              <a:gd name="T57" fmla="*/ 171151 h 722529"/>
              <a:gd name="T58" fmla="*/ 36953 w 1288494"/>
              <a:gd name="T59" fmla="*/ 155592 h 722529"/>
              <a:gd name="T60" fmla="*/ 28200 w 1288494"/>
              <a:gd name="T61" fmla="*/ 130308 h 722529"/>
              <a:gd name="T62" fmla="*/ 7779 w 1288494"/>
              <a:gd name="T63" fmla="*/ 70016 h 722529"/>
              <a:gd name="T64" fmla="*/ 4862 w 1288494"/>
              <a:gd name="T65" fmla="*/ 34035 h 722529"/>
              <a:gd name="T66" fmla="*/ 1944 w 1288494"/>
              <a:gd name="T67" fmla="*/ 13614 h 722529"/>
              <a:gd name="T68" fmla="*/ 5834 w 1288494"/>
              <a:gd name="T69" fmla="*/ 40843 h 722529"/>
              <a:gd name="T70" fmla="*/ 32091 w 1288494"/>
              <a:gd name="T71" fmla="*/ 123501 h 722529"/>
              <a:gd name="T72" fmla="*/ 70015 w 1288494"/>
              <a:gd name="T73" fmla="*/ 194489 h 722529"/>
              <a:gd name="T74" fmla="*/ 165316 w 1288494"/>
              <a:gd name="T75" fmla="*/ 303404 h 722529"/>
              <a:gd name="T76" fmla="*/ 241795 w 1288494"/>
              <a:gd name="T77" fmla="*/ 366956 h 722529"/>
              <a:gd name="T78" fmla="*/ 304375 w 1288494"/>
              <a:gd name="T79" fmla="*/ 407455 h 722529"/>
              <a:gd name="T80" fmla="*/ 430794 w 1288494"/>
              <a:gd name="T81" fmla="*/ 475527 h 722529"/>
              <a:gd name="T82" fmla="*/ 487196 w 1288494"/>
              <a:gd name="T83" fmla="*/ 502755 h 722529"/>
              <a:gd name="T84" fmla="*/ 570826 w 1288494"/>
              <a:gd name="T85" fmla="*/ 533874 h 722529"/>
              <a:gd name="T86" fmla="*/ 819773 w 1288494"/>
              <a:gd name="T87" fmla="*/ 596111 h 722529"/>
              <a:gd name="T88" fmla="*/ 971475 w 1288494"/>
              <a:gd name="T89" fmla="*/ 621395 h 722529"/>
              <a:gd name="T90" fmla="*/ 1243761 w 1288494"/>
              <a:gd name="T91" fmla="*/ 639871 h 722529"/>
              <a:gd name="T92" fmla="*/ 1088169 w 1288494"/>
              <a:gd name="T93" fmla="*/ 637926 h 722529"/>
              <a:gd name="T94" fmla="*/ 1028849 w 1288494"/>
              <a:gd name="T95" fmla="*/ 635009 h 722529"/>
              <a:gd name="T96" fmla="*/ 947164 w 1288494"/>
              <a:gd name="T97" fmla="*/ 628202 h 722529"/>
              <a:gd name="T98" fmla="*/ 911183 w 1288494"/>
              <a:gd name="T99" fmla="*/ 621395 h 722529"/>
              <a:gd name="T100" fmla="*/ 807131 w 1288494"/>
              <a:gd name="T101" fmla="*/ 603891 h 722529"/>
              <a:gd name="T102" fmla="*/ 771151 w 1288494"/>
              <a:gd name="T103" fmla="*/ 597084 h 722529"/>
              <a:gd name="T104" fmla="*/ 708914 w 1288494"/>
              <a:gd name="T105" fmla="*/ 582497 h 722529"/>
              <a:gd name="T106" fmla="*/ 670989 w 1288494"/>
              <a:gd name="T107" fmla="*/ 573745 h 722529"/>
              <a:gd name="T108" fmla="*/ 633063 w 1288494"/>
              <a:gd name="T109" fmla="*/ 564021 h 722529"/>
              <a:gd name="T110" fmla="*/ 587358 w 1288494"/>
              <a:gd name="T111" fmla="*/ 549433 h 722529"/>
              <a:gd name="T112" fmla="*/ 554295 w 1288494"/>
              <a:gd name="T113" fmla="*/ 538736 h 722529"/>
              <a:gd name="T114" fmla="*/ 526094 w 1288494"/>
              <a:gd name="T115" fmla="*/ 529011 h 722529"/>
              <a:gd name="T116" fmla="*/ 494003 w 1288494"/>
              <a:gd name="T117" fmla="*/ 517342 h 722529"/>
              <a:gd name="T118" fmla="*/ 448298 w 1288494"/>
              <a:gd name="T119" fmla="*/ 498866 h 72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5"/>
          </p:nvPr>
        </p:nvSpPr>
        <p:spPr/>
        <p:txBody>
          <a:bodyPr/>
          <a:lstStyle>
            <a:lvl1pPr>
              <a:defRPr/>
            </a:lvl1pPr>
          </a:lstStyle>
          <a:p>
            <a:fld id="{7F0475C1-C439-40A1-A72B-F2AC1C702140}" type="datetime1">
              <a:rPr lang="en-US"/>
              <a:pPr/>
              <a:t>18-May-15</a:t>
            </a:fld>
            <a:endParaRPr lang="en-US"/>
          </a:p>
        </p:txBody>
      </p:sp>
      <p:sp>
        <p:nvSpPr>
          <p:cNvPr id="10" name="Footer Placeholder 7"/>
          <p:cNvSpPr>
            <a:spLocks noGrp="1"/>
          </p:cNvSpPr>
          <p:nvPr>
            <p:ph type="ftr" sz="quarter" idx="16"/>
          </p:nvPr>
        </p:nvSpPr>
        <p:spPr/>
        <p:txBody>
          <a:bodyPr/>
          <a:lstStyle>
            <a:lvl1pPr>
              <a:defRPr/>
            </a:lvl1pPr>
          </a:lstStyle>
          <a:p>
            <a:pPr>
              <a:defRPr/>
            </a:pPr>
            <a:endParaRPr lang="en-US"/>
          </a:p>
        </p:txBody>
      </p:sp>
      <p:sp>
        <p:nvSpPr>
          <p:cNvPr id="11" name="Slide Number Placeholder 8"/>
          <p:cNvSpPr>
            <a:spLocks noGrp="1"/>
          </p:cNvSpPr>
          <p:nvPr>
            <p:ph type="sldNum" sz="quarter" idx="17"/>
          </p:nvPr>
        </p:nvSpPr>
        <p:spPr/>
        <p:txBody>
          <a:bodyPr/>
          <a:lstStyle>
            <a:lvl1pPr>
              <a:defRPr/>
            </a:lvl1pPr>
          </a:lstStyle>
          <a:p>
            <a:fld id="{16543AC1-88A7-47CC-8871-135896446A4C}" type="slidenum">
              <a:rPr lang="en-US"/>
              <a:pPr/>
              <a:t>‹#›</a:t>
            </a:fld>
            <a:endParaRPr lang="en-US"/>
          </a:p>
        </p:txBody>
      </p:sp>
    </p:spTree>
    <p:extLst>
      <p:ext uri="{BB962C8B-B14F-4D97-AF65-F5344CB8AC3E}">
        <p14:creationId xmlns:p14="http://schemas.microsoft.com/office/powerpoint/2010/main" val="325303805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91D6C56-FFEC-40F2-93AC-E39151A82A76}" type="datetime1">
              <a:rPr lang="en-US"/>
              <a:pPr/>
              <a:t>18-May-15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7165D4B-77DA-46EE-A275-D8DD7EB8E02F}" type="slidenum">
              <a:rPr lang="en-US"/>
              <a:pPr/>
              <a:t>‹#›</a:t>
            </a:fld>
            <a:endParaRPr lang="en-US"/>
          </a:p>
        </p:txBody>
      </p:sp>
    </p:spTree>
    <p:extLst>
      <p:ext uri="{BB962C8B-B14F-4D97-AF65-F5344CB8AC3E}">
        <p14:creationId xmlns:p14="http://schemas.microsoft.com/office/powerpoint/2010/main" val="2744383757"/>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7BF7610-C9C8-4A1F-85CE-B7187712644F}" type="datetime1">
              <a:rPr lang="en-US"/>
              <a:pPr/>
              <a:t>18-May-15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75CE6D7-481B-4847-8FD8-F80F1081E673}" type="slidenum">
              <a:rPr lang="en-US"/>
              <a:pPr/>
              <a:t>‹#›</a:t>
            </a:fld>
            <a:endParaRPr lang="en-US"/>
          </a:p>
        </p:txBody>
      </p:sp>
    </p:spTree>
    <p:extLst>
      <p:ext uri="{BB962C8B-B14F-4D97-AF65-F5344CB8AC3E}">
        <p14:creationId xmlns:p14="http://schemas.microsoft.com/office/powerpoint/2010/main" val="2957307340"/>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0B39127-F5AD-474F-B291-8050EB92B43E}" type="datetime1">
              <a:rPr lang="en-US"/>
              <a:pPr/>
              <a:t>18-May-15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11738A-46BD-4B7B-A197-7AC7FC09080E}" type="slidenum">
              <a:rPr lang="en-US"/>
              <a:pPr/>
              <a:t>‹#›</a:t>
            </a:fld>
            <a:endParaRPr lang="en-US"/>
          </a:p>
        </p:txBody>
      </p:sp>
    </p:spTree>
    <p:extLst>
      <p:ext uri="{BB962C8B-B14F-4D97-AF65-F5344CB8AC3E}">
        <p14:creationId xmlns:p14="http://schemas.microsoft.com/office/powerpoint/2010/main" val="3943599496"/>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42FA5277-0B01-4472-AB2D-1D8CC7473F93}" type="datetime1">
              <a:rPr lang="en-US"/>
              <a:pPr/>
              <a:t>18-May-15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46460251-216A-441E-86F0-CDF98EA59823}" type="slidenum">
              <a:rPr lang="en-US"/>
              <a:pPr/>
              <a:t>‹#›</a:t>
            </a:fld>
            <a:endParaRPr lang="en-US"/>
          </a:p>
        </p:txBody>
      </p:sp>
    </p:spTree>
    <p:extLst>
      <p:ext uri="{BB962C8B-B14F-4D97-AF65-F5344CB8AC3E}">
        <p14:creationId xmlns:p14="http://schemas.microsoft.com/office/powerpoint/2010/main" val="2695835686"/>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6" descr="Interior-Overlay.png"/>
          <p:cNvPicPr>
            <a:picLocks noChangeAspect="1"/>
          </p:cNvPicPr>
          <p:nvPr/>
        </p:nvPicPr>
        <p:blipFill>
          <a:blip r:embed="rId13">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latin typeface="Rage Italic" pitchFamily="66" charset="0"/>
              </a:defRPr>
            </a:lvl1pPr>
          </a:lstStyle>
          <a:p>
            <a:fld id="{697DF4CD-98AE-43F7-9BF6-589EA7773EA4}" type="datetime1">
              <a:rPr lang="en-US"/>
              <a:pPr/>
              <a:t>18-May-15</a:t>
            </a:fld>
            <a:endParaRPr lang="en-US"/>
          </a:p>
        </p:txBody>
      </p:sp>
      <p:sp>
        <p:nvSpPr>
          <p:cNvPr id="5" name="Footer Placeholder 4"/>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ctr" fontAlgn="auto">
              <a:spcBef>
                <a:spcPts val="0"/>
              </a:spcBef>
              <a:spcAft>
                <a:spcPts val="0"/>
              </a:spcAft>
              <a:defRPr sz="1400" b="0" dirty="0">
                <a:solidFill>
                  <a:schemeClr val="tx1">
                    <a:lumMod val="50000"/>
                    <a:lumOff val="50000"/>
                  </a:schemeClr>
                </a:solidFill>
                <a:latin typeface="Rage Italic" pitchFamily="66" charset="0"/>
                <a:ea typeface="+mn-ea"/>
                <a:cs typeface="Rage Italic" pitchFamily="66" charset="0"/>
              </a:defRPr>
            </a:lvl1pPr>
          </a:lstStyle>
          <a:p>
            <a:pPr>
              <a:defRPr/>
            </a:pPr>
            <a:endParaRPr 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latin typeface="Rage Italic" pitchFamily="66" charset="0"/>
              </a:defRPr>
            </a:lvl1pPr>
          </a:lstStyle>
          <a:p>
            <a:fld id="{4578B432-2360-44F3-ABC3-56A77771B75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3" r:id="rId2"/>
    <p:sldLayoutId id="2147483664" r:id="rId3"/>
    <p:sldLayoutId id="2147483665" r:id="rId4"/>
    <p:sldLayoutId id="2147483672" r:id="rId5"/>
    <p:sldLayoutId id="2147483666" r:id="rId6"/>
    <p:sldLayoutId id="2147483667" r:id="rId7"/>
    <p:sldLayoutId id="2147483668" r:id="rId8"/>
    <p:sldLayoutId id="2147483673" r:id="rId9"/>
    <p:sldLayoutId id="2147483669" r:id="rId10"/>
    <p:sldLayoutId id="2147483670" r:id="rId11"/>
  </p:sldLayoutIdLst>
  <p:transition spd="slow">
    <p:pull/>
  </p:transition>
  <p:hf hdr="0"/>
  <p:txStyles>
    <p:titleStyle>
      <a:lvl1pPr algn="ctr" defTabSz="457200" rtl="0" fontAlgn="base">
        <a:spcBef>
          <a:spcPct val="0"/>
        </a:spcBef>
        <a:spcAft>
          <a:spcPct val="0"/>
        </a:spcAft>
        <a:defRPr sz="4800" kern="1200">
          <a:solidFill>
            <a:srgbClr val="262626"/>
          </a:solidFill>
          <a:latin typeface="+mj-lt"/>
          <a:ea typeface="MS PGothic" pitchFamily="34" charset="-128"/>
          <a:cs typeface="+mj-cs"/>
        </a:defRPr>
      </a:lvl1pPr>
      <a:lvl2pPr algn="ctr" defTabSz="457200" rtl="0" fontAlgn="base">
        <a:spcBef>
          <a:spcPct val="0"/>
        </a:spcBef>
        <a:spcAft>
          <a:spcPct val="0"/>
        </a:spcAft>
        <a:defRPr sz="4800">
          <a:solidFill>
            <a:srgbClr val="262626"/>
          </a:solidFill>
          <a:latin typeface="Cambria" pitchFamily="18" charset="0"/>
          <a:ea typeface="MS PGothic" pitchFamily="34" charset="-128"/>
        </a:defRPr>
      </a:lvl2pPr>
      <a:lvl3pPr algn="ctr" defTabSz="457200" rtl="0" fontAlgn="base">
        <a:spcBef>
          <a:spcPct val="0"/>
        </a:spcBef>
        <a:spcAft>
          <a:spcPct val="0"/>
        </a:spcAft>
        <a:defRPr sz="4800">
          <a:solidFill>
            <a:srgbClr val="262626"/>
          </a:solidFill>
          <a:latin typeface="Cambria" pitchFamily="18" charset="0"/>
          <a:ea typeface="MS PGothic" pitchFamily="34" charset="-128"/>
        </a:defRPr>
      </a:lvl3pPr>
      <a:lvl4pPr algn="ctr" defTabSz="457200" rtl="0" fontAlgn="base">
        <a:spcBef>
          <a:spcPct val="0"/>
        </a:spcBef>
        <a:spcAft>
          <a:spcPct val="0"/>
        </a:spcAft>
        <a:defRPr sz="4800">
          <a:solidFill>
            <a:srgbClr val="262626"/>
          </a:solidFill>
          <a:latin typeface="Cambria" pitchFamily="18" charset="0"/>
          <a:ea typeface="MS PGothic" pitchFamily="34" charset="-128"/>
        </a:defRPr>
      </a:lvl4pPr>
      <a:lvl5pPr algn="ctr" defTabSz="457200" rtl="0" fontAlgn="base">
        <a:spcBef>
          <a:spcPct val="0"/>
        </a:spcBef>
        <a:spcAft>
          <a:spcPct val="0"/>
        </a:spcAft>
        <a:defRPr sz="4800">
          <a:solidFill>
            <a:srgbClr val="262626"/>
          </a:solidFill>
          <a:latin typeface="Cambria" pitchFamily="18" charset="0"/>
          <a:ea typeface="MS PGothic"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fontAlgn="base">
        <a:spcBef>
          <a:spcPct val="20000"/>
        </a:spcBef>
        <a:spcAft>
          <a:spcPct val="0"/>
        </a:spcAft>
        <a:buClr>
          <a:schemeClr val="accent1"/>
        </a:buClr>
        <a:buSzPct val="95000"/>
        <a:buFont typeface="Rage Italic" pitchFamily="66" charset="0"/>
        <a:buChar char="0"/>
        <a:defRPr sz="2400" kern="1200">
          <a:solidFill>
            <a:srgbClr val="404040"/>
          </a:solidFill>
          <a:latin typeface="+mn-lt"/>
          <a:ea typeface="MS PGothic" pitchFamily="34" charset="-128"/>
          <a:cs typeface="+mn-cs"/>
        </a:defRPr>
      </a:lvl1pPr>
      <a:lvl2pPr marL="557213" indent="-228600" algn="l" defTabSz="457200" rtl="0" fontAlgn="base">
        <a:spcBef>
          <a:spcPct val="20000"/>
        </a:spcBef>
        <a:spcAft>
          <a:spcPct val="0"/>
        </a:spcAft>
        <a:buClr>
          <a:schemeClr val="accent1"/>
        </a:buClr>
        <a:buSzPct val="95000"/>
        <a:buFont typeface="Rage Italic" pitchFamily="66" charset="0"/>
        <a:buChar char="0"/>
        <a:defRPr sz="2200" kern="1200">
          <a:solidFill>
            <a:srgbClr val="404040"/>
          </a:solidFill>
          <a:latin typeface="+mn-lt"/>
          <a:ea typeface="MS PGothic" pitchFamily="34" charset="-128"/>
          <a:cs typeface="+mn-cs"/>
        </a:defRPr>
      </a:lvl2pPr>
      <a:lvl3pPr marL="822325" indent="-182563" algn="l" defTabSz="457200" rtl="0" fontAlgn="base">
        <a:spcBef>
          <a:spcPct val="20000"/>
        </a:spcBef>
        <a:spcAft>
          <a:spcPct val="0"/>
        </a:spcAft>
        <a:buClr>
          <a:schemeClr val="accent1"/>
        </a:buClr>
        <a:buSzPct val="95000"/>
        <a:buFont typeface="Rage Italic" pitchFamily="66" charset="0"/>
        <a:buChar char="0"/>
        <a:defRPr sz="2000" kern="1200">
          <a:solidFill>
            <a:srgbClr val="404040"/>
          </a:solidFill>
          <a:latin typeface="+mn-lt"/>
          <a:ea typeface="MS PGothic" pitchFamily="34" charset="-128"/>
          <a:cs typeface="+mn-cs"/>
        </a:defRPr>
      </a:lvl3pPr>
      <a:lvl4pPr marL="1096963" indent="-182563" algn="l" defTabSz="457200" rtl="0" fontAlgn="base">
        <a:spcBef>
          <a:spcPct val="20000"/>
        </a:spcBef>
        <a:spcAft>
          <a:spcPct val="0"/>
        </a:spcAft>
        <a:buClr>
          <a:schemeClr val="accent1"/>
        </a:buClr>
        <a:buSzPct val="95000"/>
        <a:buFont typeface="Rage Italic" pitchFamily="66" charset="0"/>
        <a:buChar char="0"/>
        <a:defRPr sz="1600" kern="1200">
          <a:solidFill>
            <a:srgbClr val="404040"/>
          </a:solidFill>
          <a:latin typeface="+mn-lt"/>
          <a:ea typeface="MS PGothic" pitchFamily="34" charset="-128"/>
          <a:cs typeface="+mn-cs"/>
        </a:defRPr>
      </a:lvl4pPr>
      <a:lvl5pPr marL="1416050" indent="-182563" algn="l" defTabSz="457200" rtl="0" fontAlgn="base">
        <a:spcBef>
          <a:spcPct val="20000"/>
        </a:spcBef>
        <a:spcAft>
          <a:spcPct val="0"/>
        </a:spcAft>
        <a:buClr>
          <a:schemeClr val="accent1"/>
        </a:buClr>
        <a:buSzPct val="95000"/>
        <a:buFont typeface="Rage Italic" pitchFamily="66" charset="0"/>
        <a:buChar char="0"/>
        <a:defRPr sz="1400" kern="1200">
          <a:solidFill>
            <a:srgbClr val="404040"/>
          </a:solidFill>
          <a:latin typeface="+mn-lt"/>
          <a:ea typeface="MS PGothic"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189288" y="3014663"/>
            <a:ext cx="5133975" cy="1600200"/>
          </a:xfrm>
        </p:spPr>
        <p:txBody>
          <a:bodyPr>
            <a:noAutofit/>
          </a:bodyPr>
          <a:lstStyle/>
          <a:p>
            <a:pPr rtl="1"/>
            <a:r>
              <a:rPr lang="ar-SA" sz="4400" dirty="0" smtClean="0">
                <a:effectLst/>
                <a:latin typeface="Times New Roman" pitchFamily="18" charset="0"/>
              </a:rPr>
              <a:t>دورة تدريبية</a:t>
            </a:r>
            <a:br>
              <a:rPr lang="ar-SA" sz="4400" dirty="0" smtClean="0">
                <a:effectLst/>
                <a:latin typeface="Times New Roman" pitchFamily="18" charset="0"/>
              </a:rPr>
            </a:br>
            <a:r>
              <a:rPr lang="ar-SA" sz="4400" dirty="0" smtClean="0">
                <a:effectLst/>
                <a:latin typeface="Times New Roman" pitchFamily="18" charset="0"/>
              </a:rPr>
              <a:t>المناصرة، التحشيد، التجنيد</a:t>
            </a:r>
            <a:endParaRPr lang="en-US" sz="4400" dirty="0" smtClean="0">
              <a:effectLst>
                <a:outerShdw blurRad="38100" dist="38100" dir="2700000" algn="tl">
                  <a:srgbClr val="C0C0C0"/>
                </a:outerShdw>
              </a:effectLst>
            </a:endParaRPr>
          </a:p>
        </p:txBody>
      </p:sp>
      <p:sp>
        <p:nvSpPr>
          <p:cNvPr id="5" name="Footer Placeholder 4"/>
          <p:cNvSpPr>
            <a:spLocks noGrp="1"/>
          </p:cNvSpPr>
          <p:nvPr>
            <p:ph type="ftr" sz="quarter" idx="11"/>
          </p:nvPr>
        </p:nvSpPr>
        <p:spPr>
          <a:xfrm rot="20520000">
            <a:off x="839788" y="4568825"/>
            <a:ext cx="2085975" cy="835025"/>
          </a:xfrm>
        </p:spPr>
        <p:txBody>
          <a:bodyPr wrap="square" numCol="1" anchorCtr="0" compatLnSpc="1">
            <a:prstTxWarp prst="textNoShape">
              <a:avLst/>
            </a:prstTxWarp>
          </a:bodyPr>
          <a:lstStyle>
            <a:lvl1pPr>
              <a:defRPr>
                <a:solidFill>
                  <a:schemeClr val="tx1"/>
                </a:solidFill>
                <a:latin typeface="Cambria" pitchFamily="18" charset="0"/>
                <a:ea typeface="MS PGothic" pitchFamily="34" charset="-128"/>
              </a:defRPr>
            </a:lvl1pPr>
            <a:lvl2pPr marL="742950" indent="-285750">
              <a:defRPr>
                <a:solidFill>
                  <a:schemeClr val="tx1"/>
                </a:solidFill>
                <a:latin typeface="Cambria" pitchFamily="18" charset="0"/>
                <a:ea typeface="MS PGothic" pitchFamily="34" charset="-128"/>
              </a:defRPr>
            </a:lvl2pPr>
            <a:lvl3pPr marL="1143000" indent="-228600">
              <a:defRPr>
                <a:solidFill>
                  <a:schemeClr val="tx1"/>
                </a:solidFill>
                <a:latin typeface="Cambria" pitchFamily="18" charset="0"/>
                <a:ea typeface="MS PGothic" pitchFamily="34" charset="-128"/>
              </a:defRPr>
            </a:lvl3pPr>
            <a:lvl4pPr marL="1600200" indent="-228600">
              <a:defRPr>
                <a:solidFill>
                  <a:schemeClr val="tx1"/>
                </a:solidFill>
                <a:latin typeface="Cambria" pitchFamily="18" charset="0"/>
                <a:ea typeface="MS PGothic" pitchFamily="34" charset="-128"/>
              </a:defRPr>
            </a:lvl4pPr>
            <a:lvl5pPr marL="2057400" indent="-228600">
              <a:defRPr>
                <a:solidFill>
                  <a:schemeClr val="tx1"/>
                </a:solidFill>
                <a:latin typeface="Cambria" pitchFamily="18" charset="0"/>
                <a:ea typeface="MS PGothic" pitchFamily="34" charset="-128"/>
              </a:defRPr>
            </a:lvl5pPr>
            <a:lvl6pPr marL="2514600" indent="-228600" defTabSz="457200" fontAlgn="base">
              <a:spcBef>
                <a:spcPct val="0"/>
              </a:spcBef>
              <a:spcAft>
                <a:spcPct val="0"/>
              </a:spcAft>
              <a:defRPr>
                <a:solidFill>
                  <a:schemeClr val="tx1"/>
                </a:solidFill>
                <a:latin typeface="Cambria" pitchFamily="18" charset="0"/>
                <a:ea typeface="MS PGothic" pitchFamily="34" charset="-128"/>
              </a:defRPr>
            </a:lvl6pPr>
            <a:lvl7pPr marL="2971800" indent="-228600" defTabSz="457200" fontAlgn="base">
              <a:spcBef>
                <a:spcPct val="0"/>
              </a:spcBef>
              <a:spcAft>
                <a:spcPct val="0"/>
              </a:spcAft>
              <a:defRPr>
                <a:solidFill>
                  <a:schemeClr val="tx1"/>
                </a:solidFill>
                <a:latin typeface="Cambria" pitchFamily="18" charset="0"/>
                <a:ea typeface="MS PGothic" pitchFamily="34" charset="-128"/>
              </a:defRPr>
            </a:lvl7pPr>
            <a:lvl8pPr marL="3429000" indent="-228600" defTabSz="457200" fontAlgn="base">
              <a:spcBef>
                <a:spcPct val="0"/>
              </a:spcBef>
              <a:spcAft>
                <a:spcPct val="0"/>
              </a:spcAft>
              <a:defRPr>
                <a:solidFill>
                  <a:schemeClr val="tx1"/>
                </a:solidFill>
                <a:latin typeface="Cambria" pitchFamily="18" charset="0"/>
                <a:ea typeface="MS PGothic" pitchFamily="34" charset="-128"/>
              </a:defRPr>
            </a:lvl8pPr>
            <a:lvl9pPr marL="3886200" indent="-228600" defTabSz="457200" fontAlgn="base">
              <a:spcBef>
                <a:spcPct val="0"/>
              </a:spcBef>
              <a:spcAft>
                <a:spcPct val="0"/>
              </a:spcAft>
              <a:defRPr>
                <a:solidFill>
                  <a:schemeClr val="tx1"/>
                </a:solidFill>
                <a:latin typeface="Cambria" pitchFamily="18" charset="0"/>
                <a:ea typeface="MS PGothic" pitchFamily="34" charset="-128"/>
              </a:defRPr>
            </a:lvl9pPr>
          </a:lstStyle>
          <a:p>
            <a:pPr algn="ctr" rtl="1" fontAlgn="base">
              <a:spcBef>
                <a:spcPct val="0"/>
              </a:spcBef>
              <a:spcAft>
                <a:spcPct val="0"/>
              </a:spcAft>
            </a:pPr>
            <a:r>
              <a:rPr lang="ar-SA" sz="2800" b="1" dirty="0" smtClean="0">
                <a:solidFill>
                  <a:srgbClr val="273359"/>
                </a:solidFill>
                <a:latin typeface="Rage Italic" pitchFamily="66" charset="0"/>
              </a:rPr>
              <a:t>الجلسة</a:t>
            </a:r>
          </a:p>
          <a:p>
            <a:pPr algn="ctr" rtl="1" fontAlgn="base">
              <a:spcBef>
                <a:spcPct val="0"/>
              </a:spcBef>
              <a:spcAft>
                <a:spcPct val="0"/>
              </a:spcAft>
            </a:pPr>
            <a:r>
              <a:rPr lang="ar-SA" sz="2800" b="1" dirty="0" smtClean="0">
                <a:solidFill>
                  <a:srgbClr val="273359"/>
                </a:solidFill>
                <a:latin typeface="Rage Italic" pitchFamily="66" charset="0"/>
              </a:rPr>
              <a:t>الثانية</a:t>
            </a:r>
            <a:endParaRPr lang="en-US" sz="2800" b="1" dirty="0" smtClean="0">
              <a:solidFill>
                <a:srgbClr val="273359"/>
              </a:solidFill>
              <a:latin typeface="Rage Italic" pitchFamily="66" charset="0"/>
            </a:endParaRPr>
          </a:p>
        </p:txBody>
      </p:sp>
      <p:pic>
        <p:nvPicPr>
          <p:cNvPr id="512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77960">
            <a:off x="3621088" y="4783138"/>
            <a:ext cx="38909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r" rtl="1">
              <a:buFont typeface="Rage Italic" pitchFamily="66" charset="0"/>
              <a:buNone/>
            </a:pPr>
            <a:r>
              <a:rPr lang="ar-SA" dirty="0" smtClean="0">
                <a:latin typeface="Times New Roman" pitchFamily="18" charset="0"/>
              </a:rPr>
              <a:t>الرسالة هي بيان موجز ومقنع عن هدف المناصرة والتحشيد والتي من المفترض تغطي:</a:t>
            </a:r>
          </a:p>
          <a:p>
            <a:pPr marL="0" indent="0" algn="r" rtl="1">
              <a:buFont typeface="Wingdings" pitchFamily="2" charset="2"/>
              <a:buChar char="§"/>
            </a:pPr>
            <a:r>
              <a:rPr lang="ar-SA" dirty="0" smtClean="0">
                <a:latin typeface="Times New Roman" pitchFamily="18" charset="0"/>
              </a:rPr>
              <a:t>ما الذي تريد تحقيقه</a:t>
            </a:r>
          </a:p>
          <a:p>
            <a:pPr marL="0" indent="0" algn="r" rtl="1">
              <a:buFont typeface="Wingdings" pitchFamily="2" charset="2"/>
              <a:buChar char="§"/>
            </a:pPr>
            <a:r>
              <a:rPr lang="ar-SA" dirty="0" smtClean="0">
                <a:latin typeface="Times New Roman" pitchFamily="18" charset="0"/>
              </a:rPr>
              <a:t>لماذا تريد تحقيق ذلك </a:t>
            </a:r>
            <a:r>
              <a:rPr lang="en-US" dirty="0" smtClean="0"/>
              <a:t>–</a:t>
            </a:r>
            <a:r>
              <a:rPr lang="ar-SA" dirty="0" smtClean="0">
                <a:latin typeface="Times New Roman" pitchFamily="18" charset="0"/>
              </a:rPr>
              <a:t> وما هية الآثار الإيجابية أو السلبية لعدم اتخاذ أي إجراء</a:t>
            </a:r>
          </a:p>
          <a:p>
            <a:pPr marL="0" indent="0" algn="r" rtl="1">
              <a:buFont typeface="Wingdings" pitchFamily="2" charset="2"/>
              <a:buChar char="§"/>
            </a:pPr>
            <a:r>
              <a:rPr lang="ar-SA" dirty="0" smtClean="0">
                <a:latin typeface="Times New Roman" pitchFamily="18" charset="0"/>
              </a:rPr>
              <a:t>اقتراحاتك لتحقيق الأهداف</a:t>
            </a:r>
          </a:p>
          <a:p>
            <a:pPr marL="0" indent="0" algn="r" rtl="1">
              <a:buFont typeface="Wingdings" pitchFamily="2" charset="2"/>
              <a:buChar char="§"/>
            </a:pPr>
            <a:r>
              <a:rPr lang="ar-SA" dirty="0" smtClean="0">
                <a:latin typeface="Times New Roman" pitchFamily="18" charset="0"/>
              </a:rPr>
              <a:t>توضيح دور الجمهور في العمل وما العمل تريدهم فعله</a:t>
            </a:r>
          </a:p>
          <a:p>
            <a:pPr marL="0" indent="0" algn="r" rtl="1">
              <a:buFont typeface="Rage Italic" pitchFamily="66" charset="0"/>
              <a:buNone/>
            </a:pPr>
            <a:endParaRPr lang="ar-SA" dirty="0" smtClean="0">
              <a:latin typeface="Times New Roman" pitchFamily="18" charset="0"/>
            </a:endParaRPr>
          </a:p>
          <a:p>
            <a:pPr marL="0" indent="0" algn="r" rtl="1">
              <a:buFont typeface="Rage Italic" pitchFamily="66" charset="0"/>
              <a:buNone/>
            </a:pPr>
            <a:r>
              <a:rPr lang="ar-SA" dirty="0" smtClean="0">
                <a:latin typeface="Times New Roman" pitchFamily="18" charset="0"/>
              </a:rPr>
              <a:t>يجب أن تتضمن الرسالة كل ما تحتاج قوله </a:t>
            </a:r>
            <a:r>
              <a:rPr lang="en-US" dirty="0" smtClean="0"/>
              <a:t>–</a:t>
            </a:r>
            <a:r>
              <a:rPr lang="ar-SA" dirty="0" smtClean="0">
                <a:latin typeface="Times New Roman" pitchFamily="18" charset="0"/>
              </a:rPr>
              <a:t> ويفضل أن لا تكون على شكل شعارات أو مقاطع صوتية.</a:t>
            </a:r>
            <a:endParaRPr lang="en-US" dirty="0" smtClean="0"/>
          </a:p>
        </p:txBody>
      </p:sp>
      <p:sp>
        <p:nvSpPr>
          <p:cNvPr id="6" name="Slide Number Placeholder 5"/>
          <p:cNvSpPr>
            <a:spLocks noGrp="1"/>
          </p:cNvSpPr>
          <p:nvPr>
            <p:ph type="sldNum" sz="quarter" idx="12"/>
          </p:nvPr>
        </p:nvSpPr>
        <p:spPr/>
        <p:txBody>
          <a:bodyPr/>
          <a:lstStyle>
            <a:lvl1pPr>
              <a:defRPr>
                <a:solidFill>
                  <a:schemeClr val="tx1"/>
                </a:solidFill>
                <a:latin typeface="Cambria" pitchFamily="18" charset="0"/>
                <a:ea typeface="MS PGothic" pitchFamily="34" charset="-128"/>
              </a:defRPr>
            </a:lvl1pPr>
            <a:lvl2pPr marL="742950" indent="-285750">
              <a:defRPr>
                <a:solidFill>
                  <a:schemeClr val="tx1"/>
                </a:solidFill>
                <a:latin typeface="Cambria" pitchFamily="18" charset="0"/>
                <a:ea typeface="MS PGothic" pitchFamily="34" charset="-128"/>
              </a:defRPr>
            </a:lvl2pPr>
            <a:lvl3pPr marL="1143000" indent="-228600">
              <a:defRPr>
                <a:solidFill>
                  <a:schemeClr val="tx1"/>
                </a:solidFill>
                <a:latin typeface="Cambria" pitchFamily="18" charset="0"/>
                <a:ea typeface="MS PGothic" pitchFamily="34" charset="-128"/>
              </a:defRPr>
            </a:lvl3pPr>
            <a:lvl4pPr marL="1600200" indent="-228600">
              <a:defRPr>
                <a:solidFill>
                  <a:schemeClr val="tx1"/>
                </a:solidFill>
                <a:latin typeface="Cambria" pitchFamily="18" charset="0"/>
                <a:ea typeface="MS PGothic" pitchFamily="34" charset="-128"/>
              </a:defRPr>
            </a:lvl4pPr>
            <a:lvl5pPr marL="2057400" indent="-228600">
              <a:defRPr>
                <a:solidFill>
                  <a:schemeClr val="tx1"/>
                </a:solidFill>
                <a:latin typeface="Cambria" pitchFamily="18" charset="0"/>
                <a:ea typeface="MS PGothic" pitchFamily="34" charset="-128"/>
              </a:defRPr>
            </a:lvl5pPr>
            <a:lvl6pPr marL="2514600" indent="-228600" defTabSz="457200" fontAlgn="base">
              <a:spcBef>
                <a:spcPct val="0"/>
              </a:spcBef>
              <a:spcAft>
                <a:spcPct val="0"/>
              </a:spcAft>
              <a:defRPr>
                <a:solidFill>
                  <a:schemeClr val="tx1"/>
                </a:solidFill>
                <a:latin typeface="Cambria" pitchFamily="18" charset="0"/>
                <a:ea typeface="MS PGothic" pitchFamily="34" charset="-128"/>
              </a:defRPr>
            </a:lvl6pPr>
            <a:lvl7pPr marL="2971800" indent="-228600" defTabSz="457200" fontAlgn="base">
              <a:spcBef>
                <a:spcPct val="0"/>
              </a:spcBef>
              <a:spcAft>
                <a:spcPct val="0"/>
              </a:spcAft>
              <a:defRPr>
                <a:solidFill>
                  <a:schemeClr val="tx1"/>
                </a:solidFill>
                <a:latin typeface="Cambria" pitchFamily="18" charset="0"/>
                <a:ea typeface="MS PGothic" pitchFamily="34" charset="-128"/>
              </a:defRPr>
            </a:lvl7pPr>
            <a:lvl8pPr marL="3429000" indent="-228600" defTabSz="457200" fontAlgn="base">
              <a:spcBef>
                <a:spcPct val="0"/>
              </a:spcBef>
              <a:spcAft>
                <a:spcPct val="0"/>
              </a:spcAft>
              <a:defRPr>
                <a:solidFill>
                  <a:schemeClr val="tx1"/>
                </a:solidFill>
                <a:latin typeface="Cambria" pitchFamily="18" charset="0"/>
                <a:ea typeface="MS PGothic" pitchFamily="34" charset="-128"/>
              </a:defRPr>
            </a:lvl8pPr>
            <a:lvl9pPr marL="3886200" indent="-228600" defTabSz="457200" fontAlgn="base">
              <a:spcBef>
                <a:spcPct val="0"/>
              </a:spcBef>
              <a:spcAft>
                <a:spcPct val="0"/>
              </a:spcAft>
              <a:defRPr>
                <a:solidFill>
                  <a:schemeClr val="tx1"/>
                </a:solidFill>
                <a:latin typeface="Cambria" pitchFamily="18" charset="0"/>
                <a:ea typeface="MS PGothic" pitchFamily="34" charset="-128"/>
              </a:defRPr>
            </a:lvl9pPr>
          </a:lstStyle>
          <a:p>
            <a:fld id="{1612E701-6D58-4F00-B847-A86EAC2AD9A5}" type="slidenum">
              <a:rPr lang="en-US">
                <a:solidFill>
                  <a:srgbClr val="7F7F7F"/>
                </a:solidFill>
                <a:latin typeface="Rage Italic" pitchFamily="66" charset="0"/>
              </a:rPr>
              <a:pPr/>
              <a:t>10</a:t>
            </a:fld>
            <a:endParaRPr lang="en-US">
              <a:solidFill>
                <a:srgbClr val="7F7F7F"/>
              </a:solidFill>
              <a:latin typeface="Rage Italic" pitchFamily="66" charset="0"/>
            </a:endParaRPr>
          </a:p>
        </p:txBody>
      </p:sp>
      <p:pic>
        <p:nvPicPr>
          <p:cNvPr id="14339"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126163"/>
            <a:ext cx="220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lstStyle/>
          <a:p>
            <a:pPr marL="457200" indent="-457200" rtl="1"/>
            <a:r>
              <a:rPr lang="ar-SA" sz="4400" b="1" dirty="0" smtClean="0">
                <a:latin typeface="Times New Roman" pitchFamily="18" charset="0"/>
              </a:rPr>
              <a:t>الوصول إلى أكبر قدر وعدد من الفئات المستهدفة</a:t>
            </a:r>
            <a:br>
              <a:rPr lang="ar-SA" sz="4400" b="1" dirty="0" smtClean="0">
                <a:latin typeface="Times New Roman" pitchFamily="18" charset="0"/>
              </a:rPr>
            </a:br>
            <a:r>
              <a:rPr lang="ar-SA" sz="4400" b="1" dirty="0" smtClean="0">
                <a:latin typeface="Times New Roman" pitchFamily="18" charset="0"/>
              </a:rPr>
              <a:t>٢</a:t>
            </a:r>
            <a:endParaRPr lang="en-US" sz="4400" dirty="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Font typeface="Rage Italic" pitchFamily="66" charset="0"/>
              <a:buNone/>
            </a:pPr>
            <a:r>
              <a:rPr lang="ar-SA" i="1" u="sng" dirty="0" smtClean="0">
                <a:latin typeface="Times New Roman" pitchFamily="18" charset="0"/>
              </a:rPr>
              <a:t>الرسالة الجيدة من الأساس:</a:t>
            </a:r>
            <a:endParaRPr lang="en-US" dirty="0" smtClean="0"/>
          </a:p>
          <a:p>
            <a:pPr marL="0" indent="0" algn="r" rtl="1">
              <a:buFont typeface="Wingdings" pitchFamily="2" charset="2"/>
              <a:buChar char="§"/>
            </a:pPr>
            <a:r>
              <a:rPr lang="ar-SA" dirty="0" smtClean="0">
                <a:latin typeface="Times New Roman" pitchFamily="18" charset="0"/>
              </a:rPr>
              <a:t>يمكن تكييفها لتتناسب مع جمهور محدّد</a:t>
            </a:r>
          </a:p>
          <a:p>
            <a:pPr marL="0" indent="0" algn="r" rtl="1">
              <a:buFont typeface="Wingdings" pitchFamily="2" charset="2"/>
              <a:buChar char="§"/>
            </a:pPr>
            <a:r>
              <a:rPr lang="ar-SA" dirty="0" smtClean="0">
                <a:latin typeface="Times New Roman" pitchFamily="18" charset="0"/>
              </a:rPr>
              <a:t>تستخدم حجج واضحة وموجزة من شأنها أن تقنع الجمهور</a:t>
            </a:r>
          </a:p>
          <a:p>
            <a:pPr marL="0" indent="0" algn="r" rtl="1">
              <a:buFont typeface="Wingdings" pitchFamily="2" charset="2"/>
              <a:buChar char="§"/>
            </a:pPr>
            <a:r>
              <a:rPr lang="ar-SA" dirty="0" smtClean="0">
                <a:latin typeface="Times New Roman" pitchFamily="18" charset="0"/>
              </a:rPr>
              <a:t>تستخدم لغة بسيطة واضحة يمكن فهمها بسهولة</a:t>
            </a:r>
          </a:p>
          <a:p>
            <a:pPr marL="0" indent="0" algn="r" rtl="1">
              <a:buFont typeface="Rage Italic" pitchFamily="66" charset="0"/>
              <a:buNone/>
            </a:pPr>
            <a:endParaRPr lang="ar-SA" dirty="0" smtClean="0">
              <a:latin typeface="Times New Roman" pitchFamily="18" charset="0"/>
            </a:endParaRPr>
          </a:p>
          <a:p>
            <a:pPr marL="0" indent="0" algn="r" rtl="1">
              <a:buFont typeface="Rage Italic" pitchFamily="66" charset="0"/>
              <a:buNone/>
            </a:pPr>
            <a:r>
              <a:rPr lang="ar-SA" b="1" dirty="0" smtClean="0">
                <a:latin typeface="Times New Roman" pitchFamily="18" charset="0"/>
              </a:rPr>
              <a:t>ث) تصميم حملة - تمارين عملية</a:t>
            </a:r>
            <a:endParaRPr lang="en-US" b="1" dirty="0" smtClean="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Cambria" pitchFamily="18" charset="0"/>
                <a:ea typeface="MS PGothic" pitchFamily="34" charset="-128"/>
              </a:defRPr>
            </a:lvl1pPr>
            <a:lvl2pPr marL="742950" indent="-285750">
              <a:defRPr>
                <a:solidFill>
                  <a:schemeClr val="tx1"/>
                </a:solidFill>
                <a:latin typeface="Cambria" pitchFamily="18" charset="0"/>
                <a:ea typeface="MS PGothic" pitchFamily="34" charset="-128"/>
              </a:defRPr>
            </a:lvl2pPr>
            <a:lvl3pPr marL="1143000" indent="-228600">
              <a:defRPr>
                <a:solidFill>
                  <a:schemeClr val="tx1"/>
                </a:solidFill>
                <a:latin typeface="Cambria" pitchFamily="18" charset="0"/>
                <a:ea typeface="MS PGothic" pitchFamily="34" charset="-128"/>
              </a:defRPr>
            </a:lvl3pPr>
            <a:lvl4pPr marL="1600200" indent="-228600">
              <a:defRPr>
                <a:solidFill>
                  <a:schemeClr val="tx1"/>
                </a:solidFill>
                <a:latin typeface="Cambria" pitchFamily="18" charset="0"/>
                <a:ea typeface="MS PGothic" pitchFamily="34" charset="-128"/>
              </a:defRPr>
            </a:lvl4pPr>
            <a:lvl5pPr marL="2057400" indent="-228600">
              <a:defRPr>
                <a:solidFill>
                  <a:schemeClr val="tx1"/>
                </a:solidFill>
                <a:latin typeface="Cambria" pitchFamily="18" charset="0"/>
                <a:ea typeface="MS PGothic" pitchFamily="34" charset="-128"/>
              </a:defRPr>
            </a:lvl5pPr>
            <a:lvl6pPr marL="2514600" indent="-228600" defTabSz="457200" fontAlgn="base">
              <a:spcBef>
                <a:spcPct val="0"/>
              </a:spcBef>
              <a:spcAft>
                <a:spcPct val="0"/>
              </a:spcAft>
              <a:defRPr>
                <a:solidFill>
                  <a:schemeClr val="tx1"/>
                </a:solidFill>
                <a:latin typeface="Cambria" pitchFamily="18" charset="0"/>
                <a:ea typeface="MS PGothic" pitchFamily="34" charset="-128"/>
              </a:defRPr>
            </a:lvl6pPr>
            <a:lvl7pPr marL="2971800" indent="-228600" defTabSz="457200" fontAlgn="base">
              <a:spcBef>
                <a:spcPct val="0"/>
              </a:spcBef>
              <a:spcAft>
                <a:spcPct val="0"/>
              </a:spcAft>
              <a:defRPr>
                <a:solidFill>
                  <a:schemeClr val="tx1"/>
                </a:solidFill>
                <a:latin typeface="Cambria" pitchFamily="18" charset="0"/>
                <a:ea typeface="MS PGothic" pitchFamily="34" charset="-128"/>
              </a:defRPr>
            </a:lvl7pPr>
            <a:lvl8pPr marL="3429000" indent="-228600" defTabSz="457200" fontAlgn="base">
              <a:spcBef>
                <a:spcPct val="0"/>
              </a:spcBef>
              <a:spcAft>
                <a:spcPct val="0"/>
              </a:spcAft>
              <a:defRPr>
                <a:solidFill>
                  <a:schemeClr val="tx1"/>
                </a:solidFill>
                <a:latin typeface="Cambria" pitchFamily="18" charset="0"/>
                <a:ea typeface="MS PGothic" pitchFamily="34" charset="-128"/>
              </a:defRPr>
            </a:lvl8pPr>
            <a:lvl9pPr marL="3886200" indent="-228600" defTabSz="457200" fontAlgn="base">
              <a:spcBef>
                <a:spcPct val="0"/>
              </a:spcBef>
              <a:spcAft>
                <a:spcPct val="0"/>
              </a:spcAft>
              <a:defRPr>
                <a:solidFill>
                  <a:schemeClr val="tx1"/>
                </a:solidFill>
                <a:latin typeface="Cambria" pitchFamily="18" charset="0"/>
                <a:ea typeface="MS PGothic" pitchFamily="34" charset="-128"/>
              </a:defRPr>
            </a:lvl9pPr>
          </a:lstStyle>
          <a:p>
            <a:fld id="{AD3D713F-53DB-4B1C-BDA1-8B10559E8354}" type="slidenum">
              <a:rPr lang="en-US">
                <a:solidFill>
                  <a:srgbClr val="7F7F7F"/>
                </a:solidFill>
                <a:latin typeface="Rage Italic" pitchFamily="66" charset="0"/>
              </a:rPr>
              <a:pPr/>
              <a:t>11</a:t>
            </a:fld>
            <a:endParaRPr lang="en-US">
              <a:solidFill>
                <a:srgbClr val="7F7F7F"/>
              </a:solidFill>
              <a:latin typeface="Rage Italic" pitchFamily="66" charset="0"/>
            </a:endParaRPr>
          </a:p>
        </p:txBody>
      </p:sp>
      <p:pic>
        <p:nvPicPr>
          <p:cNvPr id="1536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126163"/>
            <a:ext cx="220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p:txBody>
          <a:bodyPr/>
          <a:lstStyle/>
          <a:p>
            <a:pPr marL="457200" indent="-457200" rtl="1"/>
            <a:r>
              <a:rPr lang="ar-SA" sz="4400" b="1" dirty="0" smtClean="0">
                <a:latin typeface="Times New Roman" pitchFamily="18" charset="0"/>
              </a:rPr>
              <a:t>الوصول إلى أكبر قدر وعدد من الفئات المستهدفة</a:t>
            </a:r>
            <a:br>
              <a:rPr lang="ar-SA" sz="4400" b="1" dirty="0" smtClean="0">
                <a:latin typeface="Times New Roman" pitchFamily="18" charset="0"/>
              </a:rPr>
            </a:br>
            <a:r>
              <a:rPr lang="ar-SA" sz="4400" b="1" dirty="0" smtClean="0">
                <a:latin typeface="Times New Roman" pitchFamily="18" charset="0"/>
              </a:rPr>
              <a:t>٣</a:t>
            </a:r>
            <a:endParaRPr lang="en-US" sz="4400" dirty="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Cambria" pitchFamily="18" charset="0"/>
                <a:ea typeface="MS PGothic" pitchFamily="34" charset="-128"/>
              </a:defRPr>
            </a:lvl1pPr>
            <a:lvl2pPr marL="742950" indent="-285750">
              <a:defRPr>
                <a:solidFill>
                  <a:schemeClr val="tx1"/>
                </a:solidFill>
                <a:latin typeface="Cambria" pitchFamily="18" charset="0"/>
                <a:ea typeface="MS PGothic" pitchFamily="34" charset="-128"/>
              </a:defRPr>
            </a:lvl2pPr>
            <a:lvl3pPr marL="1143000" indent="-228600">
              <a:defRPr>
                <a:solidFill>
                  <a:schemeClr val="tx1"/>
                </a:solidFill>
                <a:latin typeface="Cambria" pitchFamily="18" charset="0"/>
                <a:ea typeface="MS PGothic" pitchFamily="34" charset="-128"/>
              </a:defRPr>
            </a:lvl3pPr>
            <a:lvl4pPr marL="1600200" indent="-228600">
              <a:defRPr>
                <a:solidFill>
                  <a:schemeClr val="tx1"/>
                </a:solidFill>
                <a:latin typeface="Cambria" pitchFamily="18" charset="0"/>
                <a:ea typeface="MS PGothic" pitchFamily="34" charset="-128"/>
              </a:defRPr>
            </a:lvl4pPr>
            <a:lvl5pPr marL="2057400" indent="-228600">
              <a:defRPr>
                <a:solidFill>
                  <a:schemeClr val="tx1"/>
                </a:solidFill>
                <a:latin typeface="Cambria" pitchFamily="18" charset="0"/>
                <a:ea typeface="MS PGothic" pitchFamily="34" charset="-128"/>
              </a:defRPr>
            </a:lvl5pPr>
            <a:lvl6pPr marL="2514600" indent="-228600" defTabSz="457200" fontAlgn="base">
              <a:spcBef>
                <a:spcPct val="0"/>
              </a:spcBef>
              <a:spcAft>
                <a:spcPct val="0"/>
              </a:spcAft>
              <a:defRPr>
                <a:solidFill>
                  <a:schemeClr val="tx1"/>
                </a:solidFill>
                <a:latin typeface="Cambria" pitchFamily="18" charset="0"/>
                <a:ea typeface="MS PGothic" pitchFamily="34" charset="-128"/>
              </a:defRPr>
            </a:lvl6pPr>
            <a:lvl7pPr marL="2971800" indent="-228600" defTabSz="457200" fontAlgn="base">
              <a:spcBef>
                <a:spcPct val="0"/>
              </a:spcBef>
              <a:spcAft>
                <a:spcPct val="0"/>
              </a:spcAft>
              <a:defRPr>
                <a:solidFill>
                  <a:schemeClr val="tx1"/>
                </a:solidFill>
                <a:latin typeface="Cambria" pitchFamily="18" charset="0"/>
                <a:ea typeface="MS PGothic" pitchFamily="34" charset="-128"/>
              </a:defRPr>
            </a:lvl7pPr>
            <a:lvl8pPr marL="3429000" indent="-228600" defTabSz="457200" fontAlgn="base">
              <a:spcBef>
                <a:spcPct val="0"/>
              </a:spcBef>
              <a:spcAft>
                <a:spcPct val="0"/>
              </a:spcAft>
              <a:defRPr>
                <a:solidFill>
                  <a:schemeClr val="tx1"/>
                </a:solidFill>
                <a:latin typeface="Cambria" pitchFamily="18" charset="0"/>
                <a:ea typeface="MS PGothic" pitchFamily="34" charset="-128"/>
              </a:defRPr>
            </a:lvl8pPr>
            <a:lvl9pPr marL="3886200" indent="-228600" defTabSz="457200" fontAlgn="base">
              <a:spcBef>
                <a:spcPct val="0"/>
              </a:spcBef>
              <a:spcAft>
                <a:spcPct val="0"/>
              </a:spcAft>
              <a:defRPr>
                <a:solidFill>
                  <a:schemeClr val="tx1"/>
                </a:solidFill>
                <a:latin typeface="Cambria" pitchFamily="18" charset="0"/>
                <a:ea typeface="MS PGothic" pitchFamily="34" charset="-128"/>
              </a:defRPr>
            </a:lvl9pPr>
          </a:lstStyle>
          <a:p>
            <a:fld id="{851A8B7B-D853-4B7E-B9E6-92B098681EB0}" type="slidenum">
              <a:rPr lang="en-US">
                <a:solidFill>
                  <a:srgbClr val="7F7F7F"/>
                </a:solidFill>
                <a:latin typeface="Rage Italic" pitchFamily="66" charset="0"/>
              </a:rPr>
              <a:pPr/>
              <a:t>12</a:t>
            </a:fld>
            <a:endParaRPr lang="en-US">
              <a:solidFill>
                <a:srgbClr val="7F7F7F"/>
              </a:solidFill>
              <a:latin typeface="Rage Italic" pitchFamily="66" charset="0"/>
            </a:endParaRPr>
          </a:p>
        </p:txBody>
      </p:sp>
      <p:sp>
        <p:nvSpPr>
          <p:cNvPr id="3" name="Content Placeholder 2"/>
          <p:cNvSpPr>
            <a:spLocks noGrp="1"/>
          </p:cNvSpPr>
          <p:nvPr>
            <p:ph idx="4294967295"/>
          </p:nvPr>
        </p:nvSpPr>
        <p:spPr>
          <a:xfrm>
            <a:off x="685800" y="1371600"/>
            <a:ext cx="7467600" cy="3951288"/>
          </a:xfrm>
        </p:spPr>
        <p:txBody>
          <a:bodyPr anchor="ctr">
            <a:normAutofit/>
          </a:bodyPr>
          <a:lstStyle/>
          <a:p>
            <a:pPr marL="457200" indent="-457200" algn="r" rtl="1">
              <a:buFont typeface="Cambria" pitchFamily="18" charset="0"/>
              <a:buAutoNum type="arabicPeriod" startAt="8"/>
            </a:pPr>
            <a:r>
              <a:rPr lang="ar-SA" b="1" dirty="0" smtClean="0">
                <a:latin typeface="Times New Roman" pitchFamily="18" charset="0"/>
              </a:rPr>
              <a:t>العمل من تحالفات </a:t>
            </a:r>
            <a:r>
              <a:rPr lang="en-US" b="1" dirty="0" smtClean="0"/>
              <a:t>–</a:t>
            </a:r>
            <a:r>
              <a:rPr lang="ar-SA" b="1" dirty="0" smtClean="0">
                <a:latin typeface="Times New Roman" pitchFamily="18" charset="0"/>
              </a:rPr>
              <a:t> بما في ذلك العمل مع المؤسسات والمنظمات الدولية غير الحكومية</a:t>
            </a:r>
          </a:p>
          <a:p>
            <a:pPr marL="457200" indent="-457200" algn="r" rtl="1">
              <a:buFont typeface="Cambria" pitchFamily="18" charset="0"/>
              <a:buAutoNum type="arabicPeriod" startAt="8"/>
            </a:pPr>
            <a:endParaRPr lang="en-US" dirty="0" smtClean="0"/>
          </a:p>
          <a:p>
            <a:pPr marL="457200" indent="-457200" algn="r" rtl="1">
              <a:buFont typeface="Cambria" pitchFamily="18" charset="0"/>
              <a:buAutoNum type="arabicPeriod" startAt="8"/>
            </a:pPr>
            <a:r>
              <a:rPr lang="ar-SA" b="1" dirty="0" smtClean="0">
                <a:latin typeface="Times New Roman" pitchFamily="18" charset="0"/>
              </a:rPr>
              <a:t>تحديد أهداف عملية المناصرة وعملية مراقبتها ورصدها وآليات تقييمها</a:t>
            </a:r>
            <a:endParaRPr lang="en-US" dirty="0" smtClean="0"/>
          </a:p>
          <a:p>
            <a:pPr marL="0" indent="0" algn="r" rtl="1">
              <a:buNone/>
            </a:pPr>
            <a:endParaRPr lang="en-US" dirty="0" smtClean="0"/>
          </a:p>
          <a:p>
            <a:pPr marL="457200" indent="-457200" algn="r" rtl="1">
              <a:buFont typeface="Cambria" pitchFamily="18" charset="0"/>
              <a:buAutoNum type="arabicPeriod" startAt="8"/>
            </a:pPr>
            <a:endParaRPr lang="en-US" dirty="0" smtClean="0"/>
          </a:p>
        </p:txBody>
      </p:sp>
      <p:pic>
        <p:nvPicPr>
          <p:cNvPr id="1638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126163"/>
            <a:ext cx="220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lgn="r" rtl="1">
              <a:buFont typeface="Cambria" pitchFamily="18" charset="0"/>
              <a:buAutoNum type="arabicPeriod" startAt="4"/>
            </a:pPr>
            <a:r>
              <a:rPr lang="ar-SA" dirty="0" smtClean="0">
                <a:latin typeface="Times New Roman" pitchFamily="18" charset="0"/>
              </a:rPr>
              <a:t>تحديد البيئة الخارجية للمشكلة ورسم خريطتها </a:t>
            </a:r>
            <a:endParaRPr lang="en-US" dirty="0" smtClean="0"/>
          </a:p>
          <a:p>
            <a:pPr marL="457200" indent="-457200" algn="r" rtl="1">
              <a:buFont typeface="Cambria" pitchFamily="18" charset="0"/>
              <a:buAutoNum type="arabicPeriod" startAt="4"/>
            </a:pPr>
            <a:r>
              <a:rPr lang="ar-SA" dirty="0" smtClean="0">
                <a:latin typeface="Times New Roman" pitchFamily="18" charset="0"/>
              </a:rPr>
              <a:t>الضغط، والتأثير، وجعل الصوت مسموعاً</a:t>
            </a:r>
          </a:p>
          <a:p>
            <a:pPr marL="457200" indent="-457200" algn="r" rtl="1">
              <a:buFont typeface="Cambria" pitchFamily="18" charset="0"/>
              <a:buAutoNum type="arabicPeriod" startAt="4"/>
            </a:pPr>
            <a:r>
              <a:rPr lang="ar-SA" dirty="0" smtClean="0">
                <a:latin typeface="Times New Roman" pitchFamily="18" charset="0"/>
              </a:rPr>
              <a:t>الممارسة والتمارين العملية </a:t>
            </a:r>
            <a:r>
              <a:rPr lang="en-US" dirty="0" smtClean="0"/>
              <a:t>–</a:t>
            </a:r>
            <a:r>
              <a:rPr lang="ar-SA" dirty="0" smtClean="0">
                <a:latin typeface="Times New Roman" pitchFamily="18" charset="0"/>
              </a:rPr>
              <a:t>ما الذي يجعل الناس يغيرون آرائهم</a:t>
            </a:r>
            <a:endParaRPr lang="en-US" dirty="0" smtClean="0"/>
          </a:p>
          <a:p>
            <a:pPr marL="457200" indent="-457200" algn="r" rtl="1">
              <a:buFont typeface="Cambria" pitchFamily="18" charset="0"/>
              <a:buAutoNum type="arabicPeriod" startAt="4"/>
            </a:pPr>
            <a:r>
              <a:rPr lang="ar-SA" dirty="0" smtClean="0">
                <a:latin typeface="Times New Roman" pitchFamily="18" charset="0"/>
              </a:rPr>
              <a:t>الؤصول إلى أكبر قدر وعدد من الفئات المستهدفة</a:t>
            </a:r>
            <a:endParaRPr lang="en-US" dirty="0" smtClean="0"/>
          </a:p>
          <a:p>
            <a:pPr marL="457200" indent="-457200" algn="r" rtl="1">
              <a:buFont typeface="Cambria" pitchFamily="18" charset="0"/>
              <a:buAutoNum type="arabicPeriod" startAt="4"/>
            </a:pPr>
            <a:r>
              <a:rPr lang="ar-SA" dirty="0" smtClean="0">
                <a:latin typeface="Times New Roman" pitchFamily="18" charset="0"/>
              </a:rPr>
              <a:t>العمل من تحالفات </a:t>
            </a:r>
            <a:r>
              <a:rPr lang="en-US" dirty="0" smtClean="0"/>
              <a:t>–</a:t>
            </a:r>
            <a:r>
              <a:rPr lang="ar-SA" dirty="0" smtClean="0">
                <a:latin typeface="Times New Roman" pitchFamily="18" charset="0"/>
              </a:rPr>
              <a:t> بما في ذلك العمل مع المؤسسات والمنظمات الدولية غير الحكومية</a:t>
            </a:r>
            <a:endParaRPr lang="en-US" dirty="0" smtClean="0"/>
          </a:p>
          <a:p>
            <a:pPr marL="457200" indent="-457200" algn="r" rtl="1">
              <a:buFont typeface="Cambria" pitchFamily="18" charset="0"/>
              <a:buAutoNum type="arabicPeriod" startAt="4"/>
            </a:pPr>
            <a:r>
              <a:rPr lang="ar-SA" dirty="0" smtClean="0">
                <a:latin typeface="Times New Roman" pitchFamily="18" charset="0"/>
              </a:rPr>
              <a:t>تحديد أهداف عملية المناصرة وعملية مراقبتها ورصدها وآليات تقييمها</a:t>
            </a:r>
            <a:endParaRPr lang="en-US" dirty="0" smtClean="0"/>
          </a:p>
          <a:p>
            <a:pPr marL="457200" indent="-457200" algn="r" rtl="1"/>
            <a:endParaRPr lang="en-US" dirty="0" smtClean="0"/>
          </a:p>
        </p:txBody>
      </p:sp>
      <p:sp>
        <p:nvSpPr>
          <p:cNvPr id="6" name="Slide Number Placeholder 5"/>
          <p:cNvSpPr>
            <a:spLocks noGrp="1"/>
          </p:cNvSpPr>
          <p:nvPr>
            <p:ph type="sldNum" sz="quarter" idx="12"/>
          </p:nvPr>
        </p:nvSpPr>
        <p:spPr/>
        <p:txBody>
          <a:bodyPr/>
          <a:lstStyle>
            <a:lvl1pPr>
              <a:defRPr>
                <a:solidFill>
                  <a:schemeClr val="tx1"/>
                </a:solidFill>
                <a:latin typeface="Cambria" pitchFamily="18" charset="0"/>
                <a:ea typeface="MS PGothic" pitchFamily="34" charset="-128"/>
              </a:defRPr>
            </a:lvl1pPr>
            <a:lvl2pPr marL="742950" indent="-285750">
              <a:defRPr>
                <a:solidFill>
                  <a:schemeClr val="tx1"/>
                </a:solidFill>
                <a:latin typeface="Cambria" pitchFamily="18" charset="0"/>
                <a:ea typeface="MS PGothic" pitchFamily="34" charset="-128"/>
              </a:defRPr>
            </a:lvl2pPr>
            <a:lvl3pPr marL="1143000" indent="-228600">
              <a:defRPr>
                <a:solidFill>
                  <a:schemeClr val="tx1"/>
                </a:solidFill>
                <a:latin typeface="Cambria" pitchFamily="18" charset="0"/>
                <a:ea typeface="MS PGothic" pitchFamily="34" charset="-128"/>
              </a:defRPr>
            </a:lvl3pPr>
            <a:lvl4pPr marL="1600200" indent="-228600">
              <a:defRPr>
                <a:solidFill>
                  <a:schemeClr val="tx1"/>
                </a:solidFill>
                <a:latin typeface="Cambria" pitchFamily="18" charset="0"/>
                <a:ea typeface="MS PGothic" pitchFamily="34" charset="-128"/>
              </a:defRPr>
            </a:lvl4pPr>
            <a:lvl5pPr marL="2057400" indent="-228600">
              <a:defRPr>
                <a:solidFill>
                  <a:schemeClr val="tx1"/>
                </a:solidFill>
                <a:latin typeface="Cambria" pitchFamily="18" charset="0"/>
                <a:ea typeface="MS PGothic" pitchFamily="34" charset="-128"/>
              </a:defRPr>
            </a:lvl5pPr>
            <a:lvl6pPr marL="2514600" indent="-228600" defTabSz="457200" fontAlgn="base">
              <a:spcBef>
                <a:spcPct val="0"/>
              </a:spcBef>
              <a:spcAft>
                <a:spcPct val="0"/>
              </a:spcAft>
              <a:defRPr>
                <a:solidFill>
                  <a:schemeClr val="tx1"/>
                </a:solidFill>
                <a:latin typeface="Cambria" pitchFamily="18" charset="0"/>
                <a:ea typeface="MS PGothic" pitchFamily="34" charset="-128"/>
              </a:defRPr>
            </a:lvl6pPr>
            <a:lvl7pPr marL="2971800" indent="-228600" defTabSz="457200" fontAlgn="base">
              <a:spcBef>
                <a:spcPct val="0"/>
              </a:spcBef>
              <a:spcAft>
                <a:spcPct val="0"/>
              </a:spcAft>
              <a:defRPr>
                <a:solidFill>
                  <a:schemeClr val="tx1"/>
                </a:solidFill>
                <a:latin typeface="Cambria" pitchFamily="18" charset="0"/>
                <a:ea typeface="MS PGothic" pitchFamily="34" charset="-128"/>
              </a:defRPr>
            </a:lvl7pPr>
            <a:lvl8pPr marL="3429000" indent="-228600" defTabSz="457200" fontAlgn="base">
              <a:spcBef>
                <a:spcPct val="0"/>
              </a:spcBef>
              <a:spcAft>
                <a:spcPct val="0"/>
              </a:spcAft>
              <a:defRPr>
                <a:solidFill>
                  <a:schemeClr val="tx1"/>
                </a:solidFill>
                <a:latin typeface="Cambria" pitchFamily="18" charset="0"/>
                <a:ea typeface="MS PGothic" pitchFamily="34" charset="-128"/>
              </a:defRPr>
            </a:lvl8pPr>
            <a:lvl9pPr marL="3886200" indent="-228600" defTabSz="457200" fontAlgn="base">
              <a:spcBef>
                <a:spcPct val="0"/>
              </a:spcBef>
              <a:spcAft>
                <a:spcPct val="0"/>
              </a:spcAft>
              <a:defRPr>
                <a:solidFill>
                  <a:schemeClr val="tx1"/>
                </a:solidFill>
                <a:latin typeface="Cambria" pitchFamily="18" charset="0"/>
                <a:ea typeface="MS PGothic" pitchFamily="34" charset="-128"/>
              </a:defRPr>
            </a:lvl9pPr>
          </a:lstStyle>
          <a:p>
            <a:fld id="{44294882-C242-45B2-B759-EE3260089440}" type="slidenum">
              <a:rPr lang="en-US">
                <a:solidFill>
                  <a:srgbClr val="7F7F7F"/>
                </a:solidFill>
                <a:latin typeface="Rage Italic" pitchFamily="66" charset="0"/>
              </a:rPr>
              <a:pPr/>
              <a:t>2</a:t>
            </a:fld>
            <a:endParaRPr lang="en-US">
              <a:solidFill>
                <a:srgbClr val="7F7F7F"/>
              </a:solidFill>
              <a:latin typeface="Rage Italic" pitchFamily="66" charset="0"/>
            </a:endParaRPr>
          </a:p>
        </p:txBody>
      </p:sp>
      <p:pic>
        <p:nvPicPr>
          <p:cNvPr id="614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126163"/>
            <a:ext cx="220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lstStyle/>
          <a:p>
            <a:pPr rtl="1"/>
            <a:r>
              <a:rPr lang="ar-SA" b="1" dirty="0" smtClean="0">
                <a:latin typeface="Times New Roman" pitchFamily="18" charset="0"/>
              </a:rPr>
              <a:t>المناصرة، التحشيد، التجنيد</a:t>
            </a:r>
            <a:r>
              <a:rPr lang="en-US" b="1" dirty="0" smtClean="0"/>
              <a:t/>
            </a:r>
            <a:br>
              <a:rPr lang="en-US" b="1" dirty="0" smtClean="0"/>
            </a:br>
            <a:r>
              <a:rPr lang="ar-SA" sz="2800" b="1" u="sng" dirty="0" smtClean="0">
                <a:latin typeface="Times New Roman" pitchFamily="18" charset="0"/>
              </a:rPr>
              <a:t>الجلسة الثانية</a:t>
            </a:r>
            <a:endParaRPr lang="en-US" b="1" u="sng" dirty="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rtl="1"/>
            <a:r>
              <a:rPr lang="ar-SA" sz="4400" b="1" dirty="0" smtClean="0">
                <a:latin typeface="Times New Roman" pitchFamily="18" charset="0"/>
              </a:rPr>
              <a:t>تحديد البيئة الخارجية للمشكلة ورسم خريطتها</a:t>
            </a:r>
            <a:br>
              <a:rPr lang="ar-SA" sz="4400" b="1" dirty="0" smtClean="0">
                <a:latin typeface="Times New Roman" pitchFamily="18" charset="0"/>
              </a:rPr>
            </a:br>
            <a:r>
              <a:rPr lang="en-US" sz="4400" b="1" dirty="0">
                <a:latin typeface="Alquds"/>
              </a:rPr>
              <a:t>1</a:t>
            </a:r>
            <a:endParaRPr lang="en-US" sz="4400" dirty="0" smtClean="0">
              <a:cs typeface="AGA Aladdin Regular" pitchFamily="2" charset="-78"/>
            </a:endParaRPr>
          </a:p>
        </p:txBody>
      </p:sp>
      <p:sp>
        <p:nvSpPr>
          <p:cNvPr id="3" name="Content Placeholder 2"/>
          <p:cNvSpPr>
            <a:spLocks noGrp="1"/>
          </p:cNvSpPr>
          <p:nvPr>
            <p:ph idx="1"/>
          </p:nvPr>
        </p:nvSpPr>
        <p:spPr/>
        <p:txBody>
          <a:bodyPr>
            <a:normAutofit/>
          </a:bodyPr>
          <a:lstStyle/>
          <a:p>
            <a:pPr marL="328613" lvl="1" indent="0" algn="r" rtl="1">
              <a:buFont typeface="Rage Italic" pitchFamily="66" charset="0"/>
              <a:buNone/>
            </a:pPr>
            <a:r>
              <a:rPr lang="ar-SA" sz="2400" b="1" dirty="0" smtClean="0">
                <a:latin typeface="Times New Roman" pitchFamily="18" charset="0"/>
              </a:rPr>
              <a:t>الفوائد من رسم خريطة البيئة الخارجية للمشكلة</a:t>
            </a:r>
            <a:endParaRPr lang="ar-SA" i="1" u="sng" dirty="0" smtClean="0">
              <a:latin typeface="Times New Roman" pitchFamily="18" charset="0"/>
            </a:endParaRPr>
          </a:p>
          <a:p>
            <a:pPr marL="0" indent="0" algn="r" rtl="1">
              <a:buFont typeface="Rage Italic" pitchFamily="66" charset="0"/>
              <a:buNone/>
            </a:pPr>
            <a:r>
              <a:rPr lang="ar-SA" i="1" u="sng" dirty="0" smtClean="0">
                <a:latin typeface="Times New Roman" pitchFamily="18" charset="0"/>
              </a:rPr>
              <a:t>تحليل لجميع أطراف المشكلة </a:t>
            </a:r>
            <a:endParaRPr lang="en-US" dirty="0" smtClean="0"/>
          </a:p>
          <a:p>
            <a:pPr marL="328613" lvl="1" indent="0" algn="r" rtl="1"/>
            <a:r>
              <a:rPr lang="ar-SA" sz="2400" u="sng" dirty="0" smtClean="0">
                <a:latin typeface="Times New Roman" pitchFamily="18" charset="0"/>
              </a:rPr>
              <a:t>الفئات المستهدفة:</a:t>
            </a:r>
            <a:endParaRPr lang="en-US" sz="2400" dirty="0" smtClean="0"/>
          </a:p>
          <a:p>
            <a:pPr marL="358775" lvl="2" algn="r" rtl="1">
              <a:buFont typeface="Wingdings" pitchFamily="2" charset="2"/>
              <a:buChar char="§"/>
            </a:pPr>
            <a:r>
              <a:rPr lang="ar-SA" dirty="0" smtClean="0">
                <a:latin typeface="Times New Roman" pitchFamily="18" charset="0"/>
              </a:rPr>
              <a:t>صنّاع القرار:  الأشخاص الذين لديهم القدرة على إجراء التغييرات اللازمة</a:t>
            </a:r>
            <a:endParaRPr lang="en-US" dirty="0" smtClean="0"/>
          </a:p>
          <a:p>
            <a:pPr marL="358775" lvl="2" algn="r" rtl="1">
              <a:buFont typeface="Wingdings" pitchFamily="2" charset="2"/>
              <a:buChar char="§"/>
            </a:pPr>
            <a:r>
              <a:rPr lang="ar-SA" dirty="0" smtClean="0">
                <a:latin typeface="Times New Roman" pitchFamily="18" charset="0"/>
              </a:rPr>
              <a:t>الناس التي لها تأثير على صناع القرار</a:t>
            </a:r>
            <a:r>
              <a:rPr lang="en-US" dirty="0" smtClean="0"/>
              <a:t> </a:t>
            </a:r>
          </a:p>
          <a:p>
            <a:pPr marL="328613" lvl="1" indent="0" algn="r" rtl="1"/>
            <a:r>
              <a:rPr lang="ar-SA" sz="2400" u="sng" dirty="0" smtClean="0">
                <a:latin typeface="Times New Roman" pitchFamily="18" charset="0"/>
              </a:rPr>
              <a:t>الفئات المكوّنة:</a:t>
            </a:r>
            <a:endParaRPr lang="en-US" sz="2400" dirty="0" smtClean="0"/>
          </a:p>
          <a:p>
            <a:pPr marL="358775" lvl="2" algn="r" rtl="1">
              <a:buFont typeface="Wingdings" pitchFamily="2" charset="2"/>
              <a:buChar char="§"/>
            </a:pPr>
            <a:r>
              <a:rPr lang="ar-SA" dirty="0" smtClean="0">
                <a:latin typeface="Times New Roman" pitchFamily="18" charset="0"/>
              </a:rPr>
              <a:t>الناس الذين تعمل معهم ولصالحهم</a:t>
            </a:r>
            <a:endParaRPr lang="en-US" dirty="0" smtClean="0"/>
          </a:p>
          <a:p>
            <a:pPr marL="358775" lvl="2" algn="r" rtl="1">
              <a:buFont typeface="Wingdings" pitchFamily="2" charset="2"/>
              <a:buChar char="§"/>
            </a:pPr>
            <a:r>
              <a:rPr lang="ar-SA" dirty="0" smtClean="0">
                <a:latin typeface="Times New Roman" pitchFamily="18" charset="0"/>
              </a:rPr>
              <a:t>الناس الذين من المفترض أن يستفيدوا من عملية المناصرة التي تعمل عليها</a:t>
            </a:r>
            <a:endParaRPr lang="en-US" dirty="0" smtClean="0"/>
          </a:p>
        </p:txBody>
      </p:sp>
      <p:sp>
        <p:nvSpPr>
          <p:cNvPr id="6" name="Slide Number Placeholder 5"/>
          <p:cNvSpPr>
            <a:spLocks noGrp="1"/>
          </p:cNvSpPr>
          <p:nvPr>
            <p:ph type="sldNum" sz="quarter" idx="12"/>
          </p:nvPr>
        </p:nvSpPr>
        <p:spPr/>
        <p:txBody>
          <a:bodyPr/>
          <a:lstStyle>
            <a:lvl1pPr>
              <a:defRPr>
                <a:solidFill>
                  <a:schemeClr val="tx1"/>
                </a:solidFill>
                <a:latin typeface="Cambria" pitchFamily="18" charset="0"/>
                <a:ea typeface="MS PGothic" pitchFamily="34" charset="-128"/>
              </a:defRPr>
            </a:lvl1pPr>
            <a:lvl2pPr marL="742950" indent="-285750">
              <a:defRPr>
                <a:solidFill>
                  <a:schemeClr val="tx1"/>
                </a:solidFill>
                <a:latin typeface="Cambria" pitchFamily="18" charset="0"/>
                <a:ea typeface="MS PGothic" pitchFamily="34" charset="-128"/>
              </a:defRPr>
            </a:lvl2pPr>
            <a:lvl3pPr marL="1143000" indent="-228600">
              <a:defRPr>
                <a:solidFill>
                  <a:schemeClr val="tx1"/>
                </a:solidFill>
                <a:latin typeface="Cambria" pitchFamily="18" charset="0"/>
                <a:ea typeface="MS PGothic" pitchFamily="34" charset="-128"/>
              </a:defRPr>
            </a:lvl3pPr>
            <a:lvl4pPr marL="1600200" indent="-228600">
              <a:defRPr>
                <a:solidFill>
                  <a:schemeClr val="tx1"/>
                </a:solidFill>
                <a:latin typeface="Cambria" pitchFamily="18" charset="0"/>
                <a:ea typeface="MS PGothic" pitchFamily="34" charset="-128"/>
              </a:defRPr>
            </a:lvl4pPr>
            <a:lvl5pPr marL="2057400" indent="-228600">
              <a:defRPr>
                <a:solidFill>
                  <a:schemeClr val="tx1"/>
                </a:solidFill>
                <a:latin typeface="Cambria" pitchFamily="18" charset="0"/>
                <a:ea typeface="MS PGothic" pitchFamily="34" charset="-128"/>
              </a:defRPr>
            </a:lvl5pPr>
            <a:lvl6pPr marL="2514600" indent="-228600" defTabSz="457200" fontAlgn="base">
              <a:spcBef>
                <a:spcPct val="0"/>
              </a:spcBef>
              <a:spcAft>
                <a:spcPct val="0"/>
              </a:spcAft>
              <a:defRPr>
                <a:solidFill>
                  <a:schemeClr val="tx1"/>
                </a:solidFill>
                <a:latin typeface="Cambria" pitchFamily="18" charset="0"/>
                <a:ea typeface="MS PGothic" pitchFamily="34" charset="-128"/>
              </a:defRPr>
            </a:lvl6pPr>
            <a:lvl7pPr marL="2971800" indent="-228600" defTabSz="457200" fontAlgn="base">
              <a:spcBef>
                <a:spcPct val="0"/>
              </a:spcBef>
              <a:spcAft>
                <a:spcPct val="0"/>
              </a:spcAft>
              <a:defRPr>
                <a:solidFill>
                  <a:schemeClr val="tx1"/>
                </a:solidFill>
                <a:latin typeface="Cambria" pitchFamily="18" charset="0"/>
                <a:ea typeface="MS PGothic" pitchFamily="34" charset="-128"/>
              </a:defRPr>
            </a:lvl7pPr>
            <a:lvl8pPr marL="3429000" indent="-228600" defTabSz="457200" fontAlgn="base">
              <a:spcBef>
                <a:spcPct val="0"/>
              </a:spcBef>
              <a:spcAft>
                <a:spcPct val="0"/>
              </a:spcAft>
              <a:defRPr>
                <a:solidFill>
                  <a:schemeClr val="tx1"/>
                </a:solidFill>
                <a:latin typeface="Cambria" pitchFamily="18" charset="0"/>
                <a:ea typeface="MS PGothic" pitchFamily="34" charset="-128"/>
              </a:defRPr>
            </a:lvl8pPr>
            <a:lvl9pPr marL="3886200" indent="-228600" defTabSz="457200" fontAlgn="base">
              <a:spcBef>
                <a:spcPct val="0"/>
              </a:spcBef>
              <a:spcAft>
                <a:spcPct val="0"/>
              </a:spcAft>
              <a:defRPr>
                <a:solidFill>
                  <a:schemeClr val="tx1"/>
                </a:solidFill>
                <a:latin typeface="Cambria" pitchFamily="18" charset="0"/>
                <a:ea typeface="MS PGothic" pitchFamily="34" charset="-128"/>
              </a:defRPr>
            </a:lvl9pPr>
          </a:lstStyle>
          <a:p>
            <a:fld id="{18C346D9-30A1-461C-9FAD-1AF9A7A8C36A}" type="slidenum">
              <a:rPr lang="en-US">
                <a:solidFill>
                  <a:srgbClr val="7F7F7F"/>
                </a:solidFill>
                <a:latin typeface="Rage Italic" pitchFamily="66" charset="0"/>
              </a:rPr>
              <a:pPr/>
              <a:t>3</a:t>
            </a:fld>
            <a:endParaRPr lang="en-US">
              <a:solidFill>
                <a:srgbClr val="7F7F7F"/>
              </a:solidFill>
              <a:latin typeface="Rage Italic" pitchFamily="66" charset="0"/>
            </a:endParaRPr>
          </a:p>
        </p:txBody>
      </p:sp>
      <p:pic>
        <p:nvPicPr>
          <p:cNvPr id="717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126163"/>
            <a:ext cx="220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752600"/>
            <a:ext cx="6781800" cy="3246438"/>
          </a:xfrm>
        </p:spPr>
        <p:txBody>
          <a:bodyPr anchor="ctr"/>
          <a:lstStyle/>
          <a:p>
            <a:pPr lvl="1" algn="r" rtl="1"/>
            <a:r>
              <a:rPr lang="ar-SA" sz="2400" u="sng" dirty="0" smtClean="0">
                <a:latin typeface="Times New Roman" pitchFamily="18" charset="0"/>
              </a:rPr>
              <a:t>التحالفات:</a:t>
            </a:r>
            <a:endParaRPr lang="en-US" sz="2400" dirty="0" smtClean="0"/>
          </a:p>
          <a:p>
            <a:pPr lvl="2" algn="r" rtl="1">
              <a:buFont typeface="Wingdings" pitchFamily="2" charset="2"/>
              <a:buChar char="§"/>
            </a:pPr>
            <a:r>
              <a:rPr lang="ar-SA" dirty="0" smtClean="0">
                <a:latin typeface="Times New Roman" pitchFamily="18" charset="0"/>
              </a:rPr>
              <a:t>أولئك الذين يشاركونك أهدافك ويمكنهم أن يساعدوك على التأثير أو الضغط على صانعي القرار</a:t>
            </a:r>
          </a:p>
          <a:p>
            <a:pPr lvl="2" algn="r" rtl="1">
              <a:buFont typeface="Wingdings" pitchFamily="2" charset="2"/>
              <a:buChar char="§"/>
            </a:pPr>
            <a:endParaRPr lang="en-US" sz="2400" u="sng" dirty="0" smtClean="0"/>
          </a:p>
          <a:p>
            <a:pPr lvl="1" algn="r" rtl="1"/>
            <a:r>
              <a:rPr lang="ar-SA" sz="2400" u="sng" dirty="0" smtClean="0">
                <a:latin typeface="Times New Roman" pitchFamily="18" charset="0"/>
              </a:rPr>
              <a:t>الخصـــوم:</a:t>
            </a:r>
            <a:endParaRPr lang="en-US" sz="2400" dirty="0" smtClean="0"/>
          </a:p>
          <a:p>
            <a:pPr lvl="2" algn="r" rtl="1">
              <a:buFont typeface="Wingdings" pitchFamily="2" charset="2"/>
              <a:buChar char="§"/>
            </a:pPr>
            <a:r>
              <a:rPr lang="ar-SA" dirty="0" smtClean="0">
                <a:latin typeface="Times New Roman" pitchFamily="18" charset="0"/>
              </a:rPr>
              <a:t>أولئك الذين يعارضون ما تريد تحقيقه وهم محاولة لمنع التغييرات التي تريد أن ترى</a:t>
            </a:r>
            <a:endParaRPr lang="en-US" dirty="0" smtClean="0"/>
          </a:p>
        </p:txBody>
      </p:sp>
      <p:sp>
        <p:nvSpPr>
          <p:cNvPr id="6" name="Slide Number Placeholder 5"/>
          <p:cNvSpPr>
            <a:spLocks noGrp="1"/>
          </p:cNvSpPr>
          <p:nvPr>
            <p:ph type="sldNum" sz="quarter" idx="12"/>
          </p:nvPr>
        </p:nvSpPr>
        <p:spPr/>
        <p:txBody>
          <a:bodyPr/>
          <a:lstStyle>
            <a:lvl1pPr>
              <a:defRPr>
                <a:solidFill>
                  <a:schemeClr val="tx1"/>
                </a:solidFill>
                <a:latin typeface="Cambria" pitchFamily="18" charset="0"/>
                <a:ea typeface="MS PGothic" pitchFamily="34" charset="-128"/>
              </a:defRPr>
            </a:lvl1pPr>
            <a:lvl2pPr marL="742950" indent="-285750">
              <a:defRPr>
                <a:solidFill>
                  <a:schemeClr val="tx1"/>
                </a:solidFill>
                <a:latin typeface="Cambria" pitchFamily="18" charset="0"/>
                <a:ea typeface="MS PGothic" pitchFamily="34" charset="-128"/>
              </a:defRPr>
            </a:lvl2pPr>
            <a:lvl3pPr marL="1143000" indent="-228600">
              <a:defRPr>
                <a:solidFill>
                  <a:schemeClr val="tx1"/>
                </a:solidFill>
                <a:latin typeface="Cambria" pitchFamily="18" charset="0"/>
                <a:ea typeface="MS PGothic" pitchFamily="34" charset="-128"/>
              </a:defRPr>
            </a:lvl3pPr>
            <a:lvl4pPr marL="1600200" indent="-228600">
              <a:defRPr>
                <a:solidFill>
                  <a:schemeClr val="tx1"/>
                </a:solidFill>
                <a:latin typeface="Cambria" pitchFamily="18" charset="0"/>
                <a:ea typeface="MS PGothic" pitchFamily="34" charset="-128"/>
              </a:defRPr>
            </a:lvl4pPr>
            <a:lvl5pPr marL="2057400" indent="-228600">
              <a:defRPr>
                <a:solidFill>
                  <a:schemeClr val="tx1"/>
                </a:solidFill>
                <a:latin typeface="Cambria" pitchFamily="18" charset="0"/>
                <a:ea typeface="MS PGothic" pitchFamily="34" charset="-128"/>
              </a:defRPr>
            </a:lvl5pPr>
            <a:lvl6pPr marL="2514600" indent="-228600" defTabSz="457200" fontAlgn="base">
              <a:spcBef>
                <a:spcPct val="0"/>
              </a:spcBef>
              <a:spcAft>
                <a:spcPct val="0"/>
              </a:spcAft>
              <a:defRPr>
                <a:solidFill>
                  <a:schemeClr val="tx1"/>
                </a:solidFill>
                <a:latin typeface="Cambria" pitchFamily="18" charset="0"/>
                <a:ea typeface="MS PGothic" pitchFamily="34" charset="-128"/>
              </a:defRPr>
            </a:lvl6pPr>
            <a:lvl7pPr marL="2971800" indent="-228600" defTabSz="457200" fontAlgn="base">
              <a:spcBef>
                <a:spcPct val="0"/>
              </a:spcBef>
              <a:spcAft>
                <a:spcPct val="0"/>
              </a:spcAft>
              <a:defRPr>
                <a:solidFill>
                  <a:schemeClr val="tx1"/>
                </a:solidFill>
                <a:latin typeface="Cambria" pitchFamily="18" charset="0"/>
                <a:ea typeface="MS PGothic" pitchFamily="34" charset="-128"/>
              </a:defRPr>
            </a:lvl7pPr>
            <a:lvl8pPr marL="3429000" indent="-228600" defTabSz="457200" fontAlgn="base">
              <a:spcBef>
                <a:spcPct val="0"/>
              </a:spcBef>
              <a:spcAft>
                <a:spcPct val="0"/>
              </a:spcAft>
              <a:defRPr>
                <a:solidFill>
                  <a:schemeClr val="tx1"/>
                </a:solidFill>
                <a:latin typeface="Cambria" pitchFamily="18" charset="0"/>
                <a:ea typeface="MS PGothic" pitchFamily="34" charset="-128"/>
              </a:defRPr>
            </a:lvl8pPr>
            <a:lvl9pPr marL="3886200" indent="-228600" defTabSz="457200" fontAlgn="base">
              <a:spcBef>
                <a:spcPct val="0"/>
              </a:spcBef>
              <a:spcAft>
                <a:spcPct val="0"/>
              </a:spcAft>
              <a:defRPr>
                <a:solidFill>
                  <a:schemeClr val="tx1"/>
                </a:solidFill>
                <a:latin typeface="Cambria" pitchFamily="18" charset="0"/>
                <a:ea typeface="MS PGothic" pitchFamily="34" charset="-128"/>
              </a:defRPr>
            </a:lvl9pPr>
          </a:lstStyle>
          <a:p>
            <a:fld id="{5BA6B0E1-036D-4A08-9CE1-9E93685ACA42}" type="slidenum">
              <a:rPr lang="en-US">
                <a:solidFill>
                  <a:srgbClr val="7F7F7F"/>
                </a:solidFill>
                <a:latin typeface="Rage Italic" pitchFamily="66" charset="0"/>
              </a:rPr>
              <a:pPr/>
              <a:t>4</a:t>
            </a:fld>
            <a:endParaRPr lang="en-US">
              <a:solidFill>
                <a:srgbClr val="7F7F7F"/>
              </a:solidFill>
              <a:latin typeface="Rage Italic" pitchFamily="66" charset="0"/>
            </a:endParaRPr>
          </a:p>
        </p:txBody>
      </p:sp>
      <p:sp>
        <p:nvSpPr>
          <p:cNvPr id="8" name="Title 1"/>
          <p:cNvSpPr>
            <a:spLocks noGrp="1"/>
          </p:cNvSpPr>
          <p:nvPr>
            <p:ph type="title"/>
          </p:nvPr>
        </p:nvSpPr>
        <p:spPr/>
        <p:txBody>
          <a:bodyPr/>
          <a:lstStyle/>
          <a:p>
            <a:pPr marL="457200" indent="-457200" rtl="1"/>
            <a:r>
              <a:rPr lang="ar-SA" sz="4400" b="1" dirty="0" smtClean="0">
                <a:latin typeface="Times New Roman" pitchFamily="18" charset="0"/>
              </a:rPr>
              <a:t>تحديد البيئة الخارجية للمشكلة ورسم خريطتها ٢</a:t>
            </a:r>
            <a:endParaRPr lang="en-US" sz="4400" dirty="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rtl="1"/>
            <a:r>
              <a:rPr lang="ar-SA" sz="4400" b="1" dirty="0" smtClean="0">
                <a:latin typeface="Times New Roman" pitchFamily="18" charset="0"/>
              </a:rPr>
              <a:t>الضغط، والتأثير، وجعل الصوت مسموعاً - النصائح الأعلى للنجاح</a:t>
            </a:r>
            <a:br>
              <a:rPr lang="ar-SA" sz="4400" b="1" dirty="0" smtClean="0">
                <a:latin typeface="Times New Roman" pitchFamily="18" charset="0"/>
              </a:rPr>
            </a:br>
            <a:r>
              <a:rPr lang="ar-SA" sz="4400" b="1" dirty="0" smtClean="0">
                <a:latin typeface="Times New Roman" pitchFamily="18" charset="0"/>
              </a:rPr>
              <a:t>١</a:t>
            </a:r>
          </a:p>
        </p:txBody>
      </p:sp>
      <p:sp>
        <p:nvSpPr>
          <p:cNvPr id="3" name="Content Placeholder 2"/>
          <p:cNvSpPr>
            <a:spLocks noGrp="1"/>
          </p:cNvSpPr>
          <p:nvPr>
            <p:ph idx="1"/>
          </p:nvPr>
        </p:nvSpPr>
        <p:spPr>
          <a:xfrm>
            <a:off x="838200" y="2057400"/>
            <a:ext cx="7467600" cy="2819400"/>
          </a:xfrm>
        </p:spPr>
        <p:txBody>
          <a:bodyPr anchor="ctr">
            <a:normAutofit/>
          </a:bodyPr>
          <a:lstStyle/>
          <a:p>
            <a:pPr algn="r" rtl="1"/>
            <a:r>
              <a:rPr lang="ar-SA" u="sng" dirty="0" smtClean="0">
                <a:latin typeface="Times New Roman" pitchFamily="18" charset="0"/>
              </a:rPr>
              <a:t>مجموعة الضغط</a:t>
            </a:r>
            <a:endParaRPr lang="en-US" dirty="0" smtClean="0"/>
          </a:p>
          <a:p>
            <a:pPr algn="r" rtl="1">
              <a:buFont typeface="Rage Italic" pitchFamily="66" charset="0"/>
              <a:buNone/>
            </a:pPr>
            <a:r>
              <a:rPr lang="ar-SA" dirty="0" smtClean="0">
                <a:latin typeface="Times New Roman" pitchFamily="18" charset="0"/>
              </a:rPr>
              <a:t>عمل جماعة أو منظمة أو جمعية بشكل متواصل ومركّز، في محاولة منها للتأثير على المشرّعين أو غيرهم من الموظفين الرسميين لصالح قضية معينة. ويستخدم هذا المصطلح في الأصل للإشارة إلى الأشخاص أو جماعات الضغط داخل أروقة المؤسسات الحكومية من أجل الوصول إلى المشرعين واستمالتهم لقضية معينة.</a:t>
            </a:r>
            <a:endParaRPr lang="en-US" dirty="0" smtClean="0"/>
          </a:p>
        </p:txBody>
      </p:sp>
      <p:sp>
        <p:nvSpPr>
          <p:cNvPr id="6" name="Slide Number Placeholder 5"/>
          <p:cNvSpPr>
            <a:spLocks noGrp="1"/>
          </p:cNvSpPr>
          <p:nvPr>
            <p:ph type="sldNum" sz="quarter" idx="12"/>
          </p:nvPr>
        </p:nvSpPr>
        <p:spPr/>
        <p:txBody>
          <a:bodyPr/>
          <a:lstStyle>
            <a:lvl1pPr>
              <a:defRPr>
                <a:solidFill>
                  <a:schemeClr val="tx1"/>
                </a:solidFill>
                <a:latin typeface="Cambria" pitchFamily="18" charset="0"/>
                <a:ea typeface="MS PGothic" pitchFamily="34" charset="-128"/>
              </a:defRPr>
            </a:lvl1pPr>
            <a:lvl2pPr marL="742950" indent="-285750">
              <a:defRPr>
                <a:solidFill>
                  <a:schemeClr val="tx1"/>
                </a:solidFill>
                <a:latin typeface="Cambria" pitchFamily="18" charset="0"/>
                <a:ea typeface="MS PGothic" pitchFamily="34" charset="-128"/>
              </a:defRPr>
            </a:lvl2pPr>
            <a:lvl3pPr marL="1143000" indent="-228600">
              <a:defRPr>
                <a:solidFill>
                  <a:schemeClr val="tx1"/>
                </a:solidFill>
                <a:latin typeface="Cambria" pitchFamily="18" charset="0"/>
                <a:ea typeface="MS PGothic" pitchFamily="34" charset="-128"/>
              </a:defRPr>
            </a:lvl3pPr>
            <a:lvl4pPr marL="1600200" indent="-228600">
              <a:defRPr>
                <a:solidFill>
                  <a:schemeClr val="tx1"/>
                </a:solidFill>
                <a:latin typeface="Cambria" pitchFamily="18" charset="0"/>
                <a:ea typeface="MS PGothic" pitchFamily="34" charset="-128"/>
              </a:defRPr>
            </a:lvl4pPr>
            <a:lvl5pPr marL="2057400" indent="-228600">
              <a:defRPr>
                <a:solidFill>
                  <a:schemeClr val="tx1"/>
                </a:solidFill>
                <a:latin typeface="Cambria" pitchFamily="18" charset="0"/>
                <a:ea typeface="MS PGothic" pitchFamily="34" charset="-128"/>
              </a:defRPr>
            </a:lvl5pPr>
            <a:lvl6pPr marL="2514600" indent="-228600" defTabSz="457200" fontAlgn="base">
              <a:spcBef>
                <a:spcPct val="0"/>
              </a:spcBef>
              <a:spcAft>
                <a:spcPct val="0"/>
              </a:spcAft>
              <a:defRPr>
                <a:solidFill>
                  <a:schemeClr val="tx1"/>
                </a:solidFill>
                <a:latin typeface="Cambria" pitchFamily="18" charset="0"/>
                <a:ea typeface="MS PGothic" pitchFamily="34" charset="-128"/>
              </a:defRPr>
            </a:lvl6pPr>
            <a:lvl7pPr marL="2971800" indent="-228600" defTabSz="457200" fontAlgn="base">
              <a:spcBef>
                <a:spcPct val="0"/>
              </a:spcBef>
              <a:spcAft>
                <a:spcPct val="0"/>
              </a:spcAft>
              <a:defRPr>
                <a:solidFill>
                  <a:schemeClr val="tx1"/>
                </a:solidFill>
                <a:latin typeface="Cambria" pitchFamily="18" charset="0"/>
                <a:ea typeface="MS PGothic" pitchFamily="34" charset="-128"/>
              </a:defRPr>
            </a:lvl7pPr>
            <a:lvl8pPr marL="3429000" indent="-228600" defTabSz="457200" fontAlgn="base">
              <a:spcBef>
                <a:spcPct val="0"/>
              </a:spcBef>
              <a:spcAft>
                <a:spcPct val="0"/>
              </a:spcAft>
              <a:defRPr>
                <a:solidFill>
                  <a:schemeClr val="tx1"/>
                </a:solidFill>
                <a:latin typeface="Cambria" pitchFamily="18" charset="0"/>
                <a:ea typeface="MS PGothic" pitchFamily="34" charset="-128"/>
              </a:defRPr>
            </a:lvl8pPr>
            <a:lvl9pPr marL="3886200" indent="-228600" defTabSz="457200" fontAlgn="base">
              <a:spcBef>
                <a:spcPct val="0"/>
              </a:spcBef>
              <a:spcAft>
                <a:spcPct val="0"/>
              </a:spcAft>
              <a:defRPr>
                <a:solidFill>
                  <a:schemeClr val="tx1"/>
                </a:solidFill>
                <a:latin typeface="Cambria" pitchFamily="18" charset="0"/>
                <a:ea typeface="MS PGothic" pitchFamily="34" charset="-128"/>
              </a:defRPr>
            </a:lvl9pPr>
          </a:lstStyle>
          <a:p>
            <a:fld id="{D6C9A35D-4266-436E-9D8B-852CC9EBD6F2}" type="slidenum">
              <a:rPr lang="en-US">
                <a:solidFill>
                  <a:srgbClr val="7F7F7F"/>
                </a:solidFill>
                <a:latin typeface="Rage Italic" pitchFamily="66" charset="0"/>
              </a:rPr>
              <a:pPr/>
              <a:t>5</a:t>
            </a:fld>
            <a:endParaRPr lang="en-US">
              <a:solidFill>
                <a:srgbClr val="7F7F7F"/>
              </a:solidFill>
              <a:latin typeface="Rage Italic" pitchFamily="66" charset="0"/>
            </a:endParaRPr>
          </a:p>
        </p:txBody>
      </p:sp>
      <p:pic>
        <p:nvPicPr>
          <p:cNvPr id="9220"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126163"/>
            <a:ext cx="220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ar-SA" u="sng" dirty="0" smtClean="0">
                <a:latin typeface="Times New Roman" pitchFamily="18" charset="0"/>
              </a:rPr>
              <a:t>عملية الضغط المؤثر</a:t>
            </a:r>
            <a:endParaRPr lang="en-US" dirty="0" smtClean="0"/>
          </a:p>
          <a:p>
            <a:pPr algn="just" rtl="1">
              <a:buFont typeface="Rage Italic" pitchFamily="66" charset="0"/>
              <a:buNone/>
            </a:pPr>
            <a:r>
              <a:rPr lang="ar-SA" dirty="0" smtClean="0">
                <a:latin typeface="Times New Roman" pitchFamily="18" charset="0"/>
              </a:rPr>
              <a:t>تعريف نشاط وعملية الضغط هي مسألة تفسير قابلة للتأويل والاختلاف. في الغالب، يقتصر على وصف محاولات الضغط المباشر للتأثير على صانعي السياسات، والموظفين الرسميين أو غيرهم من صناع القرار من خلال مقابلاتهم شخصياً وإقناعهم بعمل ما. ومع ذلك، فإن بعض الناس يستخدم مصطلح "قابل للتغيير" من خلال المناصرة وبالتالي يشمل ذلك جميع المحاولات للتأثير بشكل مباشر أو غير مباشر على أي سياسة أو ممارسة أو نشاط حكومي، ويشمل ذلك أيضاً أي محاولة للتأثير على المشرعين والعاملين معهم، وموظفي الخدمة المدنية، والعاملين في الوكالات المنتظمة.</a:t>
            </a:r>
            <a:endParaRPr lang="en-US" dirty="0" smtClean="0"/>
          </a:p>
        </p:txBody>
      </p:sp>
      <p:sp>
        <p:nvSpPr>
          <p:cNvPr id="6" name="Slide Number Placeholder 5"/>
          <p:cNvSpPr>
            <a:spLocks noGrp="1"/>
          </p:cNvSpPr>
          <p:nvPr>
            <p:ph type="sldNum" sz="quarter" idx="12"/>
          </p:nvPr>
        </p:nvSpPr>
        <p:spPr/>
        <p:txBody>
          <a:bodyPr/>
          <a:lstStyle>
            <a:lvl1pPr>
              <a:defRPr>
                <a:solidFill>
                  <a:schemeClr val="tx1"/>
                </a:solidFill>
                <a:latin typeface="Cambria" pitchFamily="18" charset="0"/>
                <a:ea typeface="MS PGothic" pitchFamily="34" charset="-128"/>
              </a:defRPr>
            </a:lvl1pPr>
            <a:lvl2pPr marL="742950" indent="-285750">
              <a:defRPr>
                <a:solidFill>
                  <a:schemeClr val="tx1"/>
                </a:solidFill>
                <a:latin typeface="Cambria" pitchFamily="18" charset="0"/>
                <a:ea typeface="MS PGothic" pitchFamily="34" charset="-128"/>
              </a:defRPr>
            </a:lvl2pPr>
            <a:lvl3pPr marL="1143000" indent="-228600">
              <a:defRPr>
                <a:solidFill>
                  <a:schemeClr val="tx1"/>
                </a:solidFill>
                <a:latin typeface="Cambria" pitchFamily="18" charset="0"/>
                <a:ea typeface="MS PGothic" pitchFamily="34" charset="-128"/>
              </a:defRPr>
            </a:lvl3pPr>
            <a:lvl4pPr marL="1600200" indent="-228600">
              <a:defRPr>
                <a:solidFill>
                  <a:schemeClr val="tx1"/>
                </a:solidFill>
                <a:latin typeface="Cambria" pitchFamily="18" charset="0"/>
                <a:ea typeface="MS PGothic" pitchFamily="34" charset="-128"/>
              </a:defRPr>
            </a:lvl4pPr>
            <a:lvl5pPr marL="2057400" indent="-228600">
              <a:defRPr>
                <a:solidFill>
                  <a:schemeClr val="tx1"/>
                </a:solidFill>
                <a:latin typeface="Cambria" pitchFamily="18" charset="0"/>
                <a:ea typeface="MS PGothic" pitchFamily="34" charset="-128"/>
              </a:defRPr>
            </a:lvl5pPr>
            <a:lvl6pPr marL="2514600" indent="-228600" defTabSz="457200" fontAlgn="base">
              <a:spcBef>
                <a:spcPct val="0"/>
              </a:spcBef>
              <a:spcAft>
                <a:spcPct val="0"/>
              </a:spcAft>
              <a:defRPr>
                <a:solidFill>
                  <a:schemeClr val="tx1"/>
                </a:solidFill>
                <a:latin typeface="Cambria" pitchFamily="18" charset="0"/>
                <a:ea typeface="MS PGothic" pitchFamily="34" charset="-128"/>
              </a:defRPr>
            </a:lvl6pPr>
            <a:lvl7pPr marL="2971800" indent="-228600" defTabSz="457200" fontAlgn="base">
              <a:spcBef>
                <a:spcPct val="0"/>
              </a:spcBef>
              <a:spcAft>
                <a:spcPct val="0"/>
              </a:spcAft>
              <a:defRPr>
                <a:solidFill>
                  <a:schemeClr val="tx1"/>
                </a:solidFill>
                <a:latin typeface="Cambria" pitchFamily="18" charset="0"/>
                <a:ea typeface="MS PGothic" pitchFamily="34" charset="-128"/>
              </a:defRPr>
            </a:lvl7pPr>
            <a:lvl8pPr marL="3429000" indent="-228600" defTabSz="457200" fontAlgn="base">
              <a:spcBef>
                <a:spcPct val="0"/>
              </a:spcBef>
              <a:spcAft>
                <a:spcPct val="0"/>
              </a:spcAft>
              <a:defRPr>
                <a:solidFill>
                  <a:schemeClr val="tx1"/>
                </a:solidFill>
                <a:latin typeface="Cambria" pitchFamily="18" charset="0"/>
                <a:ea typeface="MS PGothic" pitchFamily="34" charset="-128"/>
              </a:defRPr>
            </a:lvl8pPr>
            <a:lvl9pPr marL="3886200" indent="-228600" defTabSz="457200" fontAlgn="base">
              <a:spcBef>
                <a:spcPct val="0"/>
              </a:spcBef>
              <a:spcAft>
                <a:spcPct val="0"/>
              </a:spcAft>
              <a:defRPr>
                <a:solidFill>
                  <a:schemeClr val="tx1"/>
                </a:solidFill>
                <a:latin typeface="Cambria" pitchFamily="18" charset="0"/>
                <a:ea typeface="MS PGothic" pitchFamily="34" charset="-128"/>
              </a:defRPr>
            </a:lvl9pPr>
          </a:lstStyle>
          <a:p>
            <a:fld id="{DF437F0F-EAF4-4C9D-BA4D-F25FAFB009A3}" type="slidenum">
              <a:rPr lang="en-US">
                <a:solidFill>
                  <a:srgbClr val="7F7F7F"/>
                </a:solidFill>
                <a:latin typeface="Rage Italic" pitchFamily="66" charset="0"/>
              </a:rPr>
              <a:pPr/>
              <a:t>6</a:t>
            </a:fld>
            <a:endParaRPr lang="en-US">
              <a:solidFill>
                <a:srgbClr val="7F7F7F"/>
              </a:solidFill>
              <a:latin typeface="Rage Italic" pitchFamily="66" charset="0"/>
            </a:endParaRPr>
          </a:p>
        </p:txBody>
      </p:sp>
      <p:pic>
        <p:nvPicPr>
          <p:cNvPr id="1024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126163"/>
            <a:ext cx="220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lstStyle/>
          <a:p>
            <a:pPr marL="457200" indent="-457200" rtl="1"/>
            <a:r>
              <a:rPr lang="ar-SA" sz="4400" b="1" dirty="0" smtClean="0">
                <a:latin typeface="Times New Roman" pitchFamily="18" charset="0"/>
              </a:rPr>
              <a:t>الضغط، والتأثير، وجعل الصوت مسموعاً - النصائح الأعلى للنجاح</a:t>
            </a:r>
            <a:br>
              <a:rPr lang="ar-SA" sz="4400" b="1" dirty="0" smtClean="0">
                <a:latin typeface="Times New Roman" pitchFamily="18" charset="0"/>
              </a:rPr>
            </a:br>
            <a:r>
              <a:rPr lang="ar-SA" sz="4400" b="1" dirty="0" smtClean="0">
                <a:latin typeface="Times New Roman" pitchFamily="18" charset="0"/>
              </a:rPr>
              <a:t>٢</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algn="r" rtl="1"/>
            <a:r>
              <a:rPr lang="ar-SA" u="sng" dirty="0" smtClean="0">
                <a:latin typeface="Times New Roman" pitchFamily="18" charset="0"/>
              </a:rPr>
              <a:t>العاملين على الضغط</a:t>
            </a:r>
            <a:endParaRPr lang="en-US" dirty="0" smtClean="0"/>
          </a:p>
          <a:p>
            <a:pPr algn="r" rtl="1">
              <a:buFont typeface="Rage Italic" pitchFamily="66" charset="0"/>
              <a:buNone/>
            </a:pPr>
            <a:r>
              <a:rPr lang="ar-SA" dirty="0" smtClean="0">
                <a:latin typeface="Times New Roman" pitchFamily="18" charset="0"/>
              </a:rPr>
              <a:t>هم الشخص/الأشخاص أو الكيان (مجموعة، مؤسسة، جمعية، اتحاد، ...الخ) الذين يقوم بأنشطة الضغط</a:t>
            </a:r>
            <a:endParaRPr lang="en-US" dirty="0" smtClean="0"/>
          </a:p>
          <a:p>
            <a:pPr algn="r" rtl="1">
              <a:buFont typeface="Rage Italic" pitchFamily="66" charset="0"/>
              <a:buNone/>
            </a:pPr>
            <a:endParaRPr lang="en-US" dirty="0" smtClean="0"/>
          </a:p>
        </p:txBody>
      </p:sp>
      <p:sp>
        <p:nvSpPr>
          <p:cNvPr id="6" name="Slide Number Placeholder 5"/>
          <p:cNvSpPr>
            <a:spLocks noGrp="1"/>
          </p:cNvSpPr>
          <p:nvPr>
            <p:ph type="sldNum" sz="quarter" idx="12"/>
          </p:nvPr>
        </p:nvSpPr>
        <p:spPr/>
        <p:txBody>
          <a:bodyPr/>
          <a:lstStyle>
            <a:lvl1pPr>
              <a:defRPr>
                <a:solidFill>
                  <a:schemeClr val="tx1"/>
                </a:solidFill>
                <a:latin typeface="Cambria" pitchFamily="18" charset="0"/>
                <a:ea typeface="MS PGothic" pitchFamily="34" charset="-128"/>
              </a:defRPr>
            </a:lvl1pPr>
            <a:lvl2pPr marL="742950" indent="-285750">
              <a:defRPr>
                <a:solidFill>
                  <a:schemeClr val="tx1"/>
                </a:solidFill>
                <a:latin typeface="Cambria" pitchFamily="18" charset="0"/>
                <a:ea typeface="MS PGothic" pitchFamily="34" charset="-128"/>
              </a:defRPr>
            </a:lvl2pPr>
            <a:lvl3pPr marL="1143000" indent="-228600">
              <a:defRPr>
                <a:solidFill>
                  <a:schemeClr val="tx1"/>
                </a:solidFill>
                <a:latin typeface="Cambria" pitchFamily="18" charset="0"/>
                <a:ea typeface="MS PGothic" pitchFamily="34" charset="-128"/>
              </a:defRPr>
            </a:lvl3pPr>
            <a:lvl4pPr marL="1600200" indent="-228600">
              <a:defRPr>
                <a:solidFill>
                  <a:schemeClr val="tx1"/>
                </a:solidFill>
                <a:latin typeface="Cambria" pitchFamily="18" charset="0"/>
                <a:ea typeface="MS PGothic" pitchFamily="34" charset="-128"/>
              </a:defRPr>
            </a:lvl4pPr>
            <a:lvl5pPr marL="2057400" indent="-228600">
              <a:defRPr>
                <a:solidFill>
                  <a:schemeClr val="tx1"/>
                </a:solidFill>
                <a:latin typeface="Cambria" pitchFamily="18" charset="0"/>
                <a:ea typeface="MS PGothic" pitchFamily="34" charset="-128"/>
              </a:defRPr>
            </a:lvl5pPr>
            <a:lvl6pPr marL="2514600" indent="-228600" defTabSz="457200" fontAlgn="base">
              <a:spcBef>
                <a:spcPct val="0"/>
              </a:spcBef>
              <a:spcAft>
                <a:spcPct val="0"/>
              </a:spcAft>
              <a:defRPr>
                <a:solidFill>
                  <a:schemeClr val="tx1"/>
                </a:solidFill>
                <a:latin typeface="Cambria" pitchFamily="18" charset="0"/>
                <a:ea typeface="MS PGothic" pitchFamily="34" charset="-128"/>
              </a:defRPr>
            </a:lvl6pPr>
            <a:lvl7pPr marL="2971800" indent="-228600" defTabSz="457200" fontAlgn="base">
              <a:spcBef>
                <a:spcPct val="0"/>
              </a:spcBef>
              <a:spcAft>
                <a:spcPct val="0"/>
              </a:spcAft>
              <a:defRPr>
                <a:solidFill>
                  <a:schemeClr val="tx1"/>
                </a:solidFill>
                <a:latin typeface="Cambria" pitchFamily="18" charset="0"/>
                <a:ea typeface="MS PGothic" pitchFamily="34" charset="-128"/>
              </a:defRPr>
            </a:lvl7pPr>
            <a:lvl8pPr marL="3429000" indent="-228600" defTabSz="457200" fontAlgn="base">
              <a:spcBef>
                <a:spcPct val="0"/>
              </a:spcBef>
              <a:spcAft>
                <a:spcPct val="0"/>
              </a:spcAft>
              <a:defRPr>
                <a:solidFill>
                  <a:schemeClr val="tx1"/>
                </a:solidFill>
                <a:latin typeface="Cambria" pitchFamily="18" charset="0"/>
                <a:ea typeface="MS PGothic" pitchFamily="34" charset="-128"/>
              </a:defRPr>
            </a:lvl8pPr>
            <a:lvl9pPr marL="3886200" indent="-228600" defTabSz="457200" fontAlgn="base">
              <a:spcBef>
                <a:spcPct val="0"/>
              </a:spcBef>
              <a:spcAft>
                <a:spcPct val="0"/>
              </a:spcAft>
              <a:defRPr>
                <a:solidFill>
                  <a:schemeClr val="tx1"/>
                </a:solidFill>
                <a:latin typeface="Cambria" pitchFamily="18" charset="0"/>
                <a:ea typeface="MS PGothic" pitchFamily="34" charset="-128"/>
              </a:defRPr>
            </a:lvl9pPr>
          </a:lstStyle>
          <a:p>
            <a:fld id="{D6123C9B-C7DE-44F7-BCAC-E2569ACAC3B8}" type="slidenum">
              <a:rPr lang="en-US">
                <a:solidFill>
                  <a:srgbClr val="7F7F7F"/>
                </a:solidFill>
                <a:latin typeface="Rage Italic" pitchFamily="66" charset="0"/>
              </a:rPr>
              <a:pPr/>
              <a:t>7</a:t>
            </a:fld>
            <a:endParaRPr lang="en-US">
              <a:solidFill>
                <a:srgbClr val="7F7F7F"/>
              </a:solidFill>
              <a:latin typeface="Rage Italic" pitchFamily="66" charset="0"/>
            </a:endParaRPr>
          </a:p>
        </p:txBody>
      </p:sp>
      <p:pic>
        <p:nvPicPr>
          <p:cNvPr id="1126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126163"/>
            <a:ext cx="220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lstStyle/>
          <a:p>
            <a:pPr marL="457200" indent="-457200" rtl="1"/>
            <a:r>
              <a:rPr lang="ar-SA" sz="4400" b="1" dirty="0" smtClean="0">
                <a:latin typeface="Times New Roman" pitchFamily="18" charset="0"/>
              </a:rPr>
              <a:t>الضغط، والتأثير، وجعل الصوت مسموعاً - النصائح الأعلى للنجاح</a:t>
            </a:r>
            <a:br>
              <a:rPr lang="ar-SA" sz="4400" b="1" dirty="0" smtClean="0">
                <a:latin typeface="Times New Roman" pitchFamily="18" charset="0"/>
              </a:rPr>
            </a:br>
            <a:r>
              <a:rPr lang="ar-SA" sz="4400" b="1" dirty="0" smtClean="0">
                <a:latin typeface="Times New Roman" pitchFamily="18" charset="0"/>
              </a:rPr>
              <a:t>٣</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40688" cy="2097088"/>
          </a:xfrm>
        </p:spPr>
        <p:txBody>
          <a:bodyPr anchor="ctr"/>
          <a:lstStyle/>
          <a:p>
            <a:pPr marL="457200" indent="-457200" rtl="1"/>
            <a:r>
              <a:rPr lang="ar-SA" b="1" dirty="0" smtClean="0">
                <a:latin typeface="Times New Roman" pitchFamily="18" charset="0"/>
              </a:rPr>
              <a:t>الممارسة والتمارين العملية</a:t>
            </a:r>
            <a:endParaRPr lang="en-US" dirty="0" smtClean="0"/>
          </a:p>
        </p:txBody>
      </p:sp>
      <p:sp>
        <p:nvSpPr>
          <p:cNvPr id="9" name="Text Placeholder 8"/>
          <p:cNvSpPr>
            <a:spLocks noGrp="1"/>
          </p:cNvSpPr>
          <p:nvPr>
            <p:ph type="body" idx="1"/>
          </p:nvPr>
        </p:nvSpPr>
        <p:spPr>
          <a:xfrm>
            <a:off x="609600" y="2819400"/>
            <a:ext cx="7848600" cy="1500188"/>
          </a:xfrm>
        </p:spPr>
        <p:txBody>
          <a:bodyPr anchor="ctr">
            <a:normAutofit/>
          </a:bodyPr>
          <a:lstStyle/>
          <a:p>
            <a:pPr rtl="1"/>
            <a:r>
              <a:rPr lang="ar-SA" sz="3200" b="1" dirty="0" smtClean="0">
                <a:solidFill>
                  <a:srgbClr val="898989"/>
                </a:solidFill>
                <a:latin typeface="Times New Roman" pitchFamily="18" charset="0"/>
              </a:rPr>
              <a:t>ما الذي يجعل الناس يغيرون آرائهم</a:t>
            </a:r>
            <a:endParaRPr lang="en-US" sz="3200" dirty="0" smtClean="0">
              <a:solidFill>
                <a:srgbClr val="898989"/>
              </a:solidFill>
            </a:endParaRPr>
          </a:p>
        </p:txBody>
      </p:sp>
      <p:sp>
        <p:nvSpPr>
          <p:cNvPr id="6" name="Slide Number Placeholder 5"/>
          <p:cNvSpPr>
            <a:spLocks noGrp="1"/>
          </p:cNvSpPr>
          <p:nvPr>
            <p:ph type="sldNum" sz="quarter" idx="12"/>
          </p:nvPr>
        </p:nvSpPr>
        <p:spPr/>
        <p:txBody>
          <a:bodyPr/>
          <a:lstStyle>
            <a:lvl1pPr>
              <a:defRPr>
                <a:solidFill>
                  <a:schemeClr val="tx1"/>
                </a:solidFill>
                <a:latin typeface="Cambria" pitchFamily="18" charset="0"/>
                <a:ea typeface="MS PGothic" pitchFamily="34" charset="-128"/>
              </a:defRPr>
            </a:lvl1pPr>
            <a:lvl2pPr marL="742950" indent="-285750">
              <a:defRPr>
                <a:solidFill>
                  <a:schemeClr val="tx1"/>
                </a:solidFill>
                <a:latin typeface="Cambria" pitchFamily="18" charset="0"/>
                <a:ea typeface="MS PGothic" pitchFamily="34" charset="-128"/>
              </a:defRPr>
            </a:lvl2pPr>
            <a:lvl3pPr marL="1143000" indent="-228600">
              <a:defRPr>
                <a:solidFill>
                  <a:schemeClr val="tx1"/>
                </a:solidFill>
                <a:latin typeface="Cambria" pitchFamily="18" charset="0"/>
                <a:ea typeface="MS PGothic" pitchFamily="34" charset="-128"/>
              </a:defRPr>
            </a:lvl3pPr>
            <a:lvl4pPr marL="1600200" indent="-228600">
              <a:defRPr>
                <a:solidFill>
                  <a:schemeClr val="tx1"/>
                </a:solidFill>
                <a:latin typeface="Cambria" pitchFamily="18" charset="0"/>
                <a:ea typeface="MS PGothic" pitchFamily="34" charset="-128"/>
              </a:defRPr>
            </a:lvl4pPr>
            <a:lvl5pPr marL="2057400" indent="-228600">
              <a:defRPr>
                <a:solidFill>
                  <a:schemeClr val="tx1"/>
                </a:solidFill>
                <a:latin typeface="Cambria" pitchFamily="18" charset="0"/>
                <a:ea typeface="MS PGothic" pitchFamily="34" charset="-128"/>
              </a:defRPr>
            </a:lvl5pPr>
            <a:lvl6pPr marL="2514600" indent="-228600" defTabSz="457200" fontAlgn="base">
              <a:spcBef>
                <a:spcPct val="0"/>
              </a:spcBef>
              <a:spcAft>
                <a:spcPct val="0"/>
              </a:spcAft>
              <a:defRPr>
                <a:solidFill>
                  <a:schemeClr val="tx1"/>
                </a:solidFill>
                <a:latin typeface="Cambria" pitchFamily="18" charset="0"/>
                <a:ea typeface="MS PGothic" pitchFamily="34" charset="-128"/>
              </a:defRPr>
            </a:lvl6pPr>
            <a:lvl7pPr marL="2971800" indent="-228600" defTabSz="457200" fontAlgn="base">
              <a:spcBef>
                <a:spcPct val="0"/>
              </a:spcBef>
              <a:spcAft>
                <a:spcPct val="0"/>
              </a:spcAft>
              <a:defRPr>
                <a:solidFill>
                  <a:schemeClr val="tx1"/>
                </a:solidFill>
                <a:latin typeface="Cambria" pitchFamily="18" charset="0"/>
                <a:ea typeface="MS PGothic" pitchFamily="34" charset="-128"/>
              </a:defRPr>
            </a:lvl7pPr>
            <a:lvl8pPr marL="3429000" indent="-228600" defTabSz="457200" fontAlgn="base">
              <a:spcBef>
                <a:spcPct val="0"/>
              </a:spcBef>
              <a:spcAft>
                <a:spcPct val="0"/>
              </a:spcAft>
              <a:defRPr>
                <a:solidFill>
                  <a:schemeClr val="tx1"/>
                </a:solidFill>
                <a:latin typeface="Cambria" pitchFamily="18" charset="0"/>
                <a:ea typeface="MS PGothic" pitchFamily="34" charset="-128"/>
              </a:defRPr>
            </a:lvl8pPr>
            <a:lvl9pPr marL="3886200" indent="-228600" defTabSz="457200" fontAlgn="base">
              <a:spcBef>
                <a:spcPct val="0"/>
              </a:spcBef>
              <a:spcAft>
                <a:spcPct val="0"/>
              </a:spcAft>
              <a:defRPr>
                <a:solidFill>
                  <a:schemeClr val="tx1"/>
                </a:solidFill>
                <a:latin typeface="Cambria" pitchFamily="18" charset="0"/>
                <a:ea typeface="MS PGothic" pitchFamily="34" charset="-128"/>
              </a:defRPr>
            </a:lvl9pPr>
          </a:lstStyle>
          <a:p>
            <a:fld id="{68FDC17F-0DEA-4973-8000-E274FFC8B274}" type="slidenum">
              <a:rPr lang="en-US">
                <a:solidFill>
                  <a:srgbClr val="7F7F7F"/>
                </a:solidFill>
                <a:latin typeface="Rage Italic" pitchFamily="66" charset="0"/>
              </a:rPr>
              <a:pPr/>
              <a:t>8</a:t>
            </a:fld>
            <a:endParaRPr lang="en-US">
              <a:solidFill>
                <a:srgbClr val="7F7F7F"/>
              </a:solidFill>
              <a:latin typeface="Rage Italic" pitchFamily="66" charset="0"/>
            </a:endParaRPr>
          </a:p>
        </p:txBody>
      </p:sp>
      <p:pic>
        <p:nvPicPr>
          <p:cNvPr id="1229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126163"/>
            <a:ext cx="220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rtl="1"/>
            <a:r>
              <a:rPr lang="ar-SA" b="1" dirty="0" smtClean="0">
                <a:latin typeface="Times New Roman" pitchFamily="18" charset="0"/>
              </a:rPr>
              <a:t>الوصول إلى أكبر قدر وعدد من الفئات المستهدفة</a:t>
            </a:r>
            <a:br>
              <a:rPr lang="ar-SA" b="1" dirty="0" smtClean="0">
                <a:latin typeface="Times New Roman" pitchFamily="18" charset="0"/>
              </a:rPr>
            </a:br>
            <a:r>
              <a:rPr lang="ar-SA" b="1" dirty="0" smtClean="0">
                <a:latin typeface="Times New Roman" pitchFamily="18" charset="0"/>
              </a:rPr>
              <a:t>١</a:t>
            </a:r>
            <a:endParaRPr lang="en-US" dirty="0" smtClean="0"/>
          </a:p>
        </p:txBody>
      </p:sp>
      <p:sp>
        <p:nvSpPr>
          <p:cNvPr id="3" name="Content Placeholder 2"/>
          <p:cNvSpPr>
            <a:spLocks noGrp="1"/>
          </p:cNvSpPr>
          <p:nvPr>
            <p:ph idx="1"/>
          </p:nvPr>
        </p:nvSpPr>
        <p:spPr/>
        <p:txBody>
          <a:bodyPr>
            <a:normAutofit/>
          </a:bodyPr>
          <a:lstStyle/>
          <a:p>
            <a:pPr marL="457200" indent="-457200" algn="r" rtl="1">
              <a:buFont typeface="Cambria" pitchFamily="18" charset="0"/>
              <a:buAutoNum type="alphaLcPeriod"/>
            </a:pPr>
            <a:endParaRPr lang="en-US" dirty="0" smtClean="0"/>
          </a:p>
          <a:p>
            <a:pPr marL="328613" lvl="1" indent="0" algn="r" rtl="1">
              <a:buFont typeface="Rage Italic" pitchFamily="66" charset="0"/>
              <a:buNone/>
            </a:pPr>
            <a:r>
              <a:rPr lang="ar-SA" sz="2400" b="1" dirty="0" smtClean="0">
                <a:latin typeface="Times New Roman" pitchFamily="18" charset="0"/>
              </a:rPr>
              <a:t>أ) لماذا التواصل؟</a:t>
            </a:r>
            <a:endParaRPr lang="en-US" sz="2400" dirty="0" smtClean="0"/>
          </a:p>
          <a:p>
            <a:pPr marL="328613" lvl="1" indent="0" algn="r" rtl="1">
              <a:buFont typeface="Rage Italic" pitchFamily="66" charset="0"/>
              <a:buNone/>
            </a:pPr>
            <a:r>
              <a:rPr lang="ar-SA" sz="2400" b="1" dirty="0" smtClean="0">
                <a:latin typeface="Times New Roman" pitchFamily="18" charset="0"/>
              </a:rPr>
              <a:t>ب) أدوات إعلامية خاصة بالحملة</a:t>
            </a:r>
            <a:endParaRPr lang="en-US" sz="2400" dirty="0" smtClean="0"/>
          </a:p>
          <a:p>
            <a:pPr marL="328613" lvl="1" indent="0" algn="r" rtl="1">
              <a:buFont typeface="Rage Italic" pitchFamily="66" charset="0"/>
              <a:buNone/>
            </a:pPr>
            <a:r>
              <a:rPr lang="ar-SA" sz="2400" b="1" dirty="0" smtClean="0">
                <a:latin typeface="Times New Roman" pitchFamily="18" charset="0"/>
              </a:rPr>
              <a:t>ت) الجمهور المستهدف والرسائل</a:t>
            </a:r>
            <a:endParaRPr lang="en-US" sz="2400" dirty="0" smtClean="0"/>
          </a:p>
          <a:p>
            <a:pPr marL="457200" indent="-457200" algn="r" rtl="1"/>
            <a:endParaRPr lang="en-US" i="1" u="sng" dirty="0" smtClean="0"/>
          </a:p>
          <a:p>
            <a:pPr marL="457200" indent="-457200" algn="r" rtl="1">
              <a:buFont typeface="Rage Italic" pitchFamily="66" charset="0"/>
              <a:buNone/>
            </a:pPr>
            <a:r>
              <a:rPr lang="ar-SA" i="1" u="sng" dirty="0" smtClean="0">
                <a:latin typeface="Times New Roman" pitchFamily="18" charset="0"/>
              </a:rPr>
              <a:t>ما هي الرسالة</a:t>
            </a:r>
            <a:endParaRPr lang="en-US" dirty="0" smtClean="0"/>
          </a:p>
          <a:p>
            <a:pPr marL="457200" indent="-457200" algn="r" rtl="1">
              <a:buFont typeface="Rage Italic" pitchFamily="66" charset="0"/>
              <a:buNone/>
            </a:pPr>
            <a:r>
              <a:rPr lang="ar-SA" dirty="0" smtClean="0">
                <a:latin typeface="Times New Roman" pitchFamily="18" charset="0"/>
              </a:rPr>
              <a:t>"إذا لم يمكن بإمكانك كتابة فكرتك على الجزء الخلفي من بطاقة الدعوة، فبالتأكيد ليس لديك فكرة واضحة". (ديفيد بيلاسكو، منتج مسرحي)</a:t>
            </a:r>
          </a:p>
        </p:txBody>
      </p:sp>
      <p:sp>
        <p:nvSpPr>
          <p:cNvPr id="6" name="Slide Number Placeholder 5"/>
          <p:cNvSpPr>
            <a:spLocks noGrp="1"/>
          </p:cNvSpPr>
          <p:nvPr>
            <p:ph type="sldNum" sz="quarter" idx="12"/>
          </p:nvPr>
        </p:nvSpPr>
        <p:spPr/>
        <p:txBody>
          <a:bodyPr/>
          <a:lstStyle>
            <a:lvl1pPr>
              <a:defRPr>
                <a:solidFill>
                  <a:schemeClr val="tx1"/>
                </a:solidFill>
                <a:latin typeface="Cambria" pitchFamily="18" charset="0"/>
                <a:ea typeface="MS PGothic" pitchFamily="34" charset="-128"/>
              </a:defRPr>
            </a:lvl1pPr>
            <a:lvl2pPr marL="742950" indent="-285750">
              <a:defRPr>
                <a:solidFill>
                  <a:schemeClr val="tx1"/>
                </a:solidFill>
                <a:latin typeface="Cambria" pitchFamily="18" charset="0"/>
                <a:ea typeface="MS PGothic" pitchFamily="34" charset="-128"/>
              </a:defRPr>
            </a:lvl2pPr>
            <a:lvl3pPr marL="1143000" indent="-228600">
              <a:defRPr>
                <a:solidFill>
                  <a:schemeClr val="tx1"/>
                </a:solidFill>
                <a:latin typeface="Cambria" pitchFamily="18" charset="0"/>
                <a:ea typeface="MS PGothic" pitchFamily="34" charset="-128"/>
              </a:defRPr>
            </a:lvl3pPr>
            <a:lvl4pPr marL="1600200" indent="-228600">
              <a:defRPr>
                <a:solidFill>
                  <a:schemeClr val="tx1"/>
                </a:solidFill>
                <a:latin typeface="Cambria" pitchFamily="18" charset="0"/>
                <a:ea typeface="MS PGothic" pitchFamily="34" charset="-128"/>
              </a:defRPr>
            </a:lvl4pPr>
            <a:lvl5pPr marL="2057400" indent="-228600">
              <a:defRPr>
                <a:solidFill>
                  <a:schemeClr val="tx1"/>
                </a:solidFill>
                <a:latin typeface="Cambria" pitchFamily="18" charset="0"/>
                <a:ea typeface="MS PGothic" pitchFamily="34" charset="-128"/>
              </a:defRPr>
            </a:lvl5pPr>
            <a:lvl6pPr marL="2514600" indent="-228600" defTabSz="457200" fontAlgn="base">
              <a:spcBef>
                <a:spcPct val="0"/>
              </a:spcBef>
              <a:spcAft>
                <a:spcPct val="0"/>
              </a:spcAft>
              <a:defRPr>
                <a:solidFill>
                  <a:schemeClr val="tx1"/>
                </a:solidFill>
                <a:latin typeface="Cambria" pitchFamily="18" charset="0"/>
                <a:ea typeface="MS PGothic" pitchFamily="34" charset="-128"/>
              </a:defRPr>
            </a:lvl6pPr>
            <a:lvl7pPr marL="2971800" indent="-228600" defTabSz="457200" fontAlgn="base">
              <a:spcBef>
                <a:spcPct val="0"/>
              </a:spcBef>
              <a:spcAft>
                <a:spcPct val="0"/>
              </a:spcAft>
              <a:defRPr>
                <a:solidFill>
                  <a:schemeClr val="tx1"/>
                </a:solidFill>
                <a:latin typeface="Cambria" pitchFamily="18" charset="0"/>
                <a:ea typeface="MS PGothic" pitchFamily="34" charset="-128"/>
              </a:defRPr>
            </a:lvl7pPr>
            <a:lvl8pPr marL="3429000" indent="-228600" defTabSz="457200" fontAlgn="base">
              <a:spcBef>
                <a:spcPct val="0"/>
              </a:spcBef>
              <a:spcAft>
                <a:spcPct val="0"/>
              </a:spcAft>
              <a:defRPr>
                <a:solidFill>
                  <a:schemeClr val="tx1"/>
                </a:solidFill>
                <a:latin typeface="Cambria" pitchFamily="18" charset="0"/>
                <a:ea typeface="MS PGothic" pitchFamily="34" charset="-128"/>
              </a:defRPr>
            </a:lvl8pPr>
            <a:lvl9pPr marL="3886200" indent="-228600" defTabSz="457200" fontAlgn="base">
              <a:spcBef>
                <a:spcPct val="0"/>
              </a:spcBef>
              <a:spcAft>
                <a:spcPct val="0"/>
              </a:spcAft>
              <a:defRPr>
                <a:solidFill>
                  <a:schemeClr val="tx1"/>
                </a:solidFill>
                <a:latin typeface="Cambria" pitchFamily="18" charset="0"/>
                <a:ea typeface="MS PGothic" pitchFamily="34" charset="-128"/>
              </a:defRPr>
            </a:lvl9pPr>
          </a:lstStyle>
          <a:p>
            <a:fld id="{F78E7792-9BB2-4C3B-A6A4-BDFB31328FEC}" type="slidenum">
              <a:rPr lang="en-US">
                <a:solidFill>
                  <a:srgbClr val="7F7F7F"/>
                </a:solidFill>
                <a:latin typeface="Rage Italic" pitchFamily="66" charset="0"/>
              </a:rPr>
              <a:pPr/>
              <a:t>9</a:t>
            </a:fld>
            <a:endParaRPr lang="en-US">
              <a:solidFill>
                <a:srgbClr val="7F7F7F"/>
              </a:solidFill>
              <a:latin typeface="Rage Italic" pitchFamily="66" charset="0"/>
            </a:endParaRPr>
          </a:p>
        </p:txBody>
      </p:sp>
      <p:pic>
        <p:nvPicPr>
          <p:cNvPr id="13316"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126163"/>
            <a:ext cx="220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336</TotalTime>
  <Words>578</Words>
  <Application>Microsoft Office PowerPoint</Application>
  <PresentationFormat>On-screen Show (4:3)</PresentationFormat>
  <Paragraphs>74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Theme</vt:lpstr>
      <vt:lpstr>دورة تدريبية المناصرة، التحشيد، التجنيد</vt:lpstr>
      <vt:lpstr>المناصرة، التحشيد، التجنيد الجلسة الثانية</vt:lpstr>
      <vt:lpstr>تحديد البيئة الخارجية للمشكلة ورسم خريطتها 1</vt:lpstr>
      <vt:lpstr>تحديد البيئة الخارجية للمشكلة ورسم خريطتها ٢</vt:lpstr>
      <vt:lpstr>الضغط، والتأثير، وجعل الصوت مسموعاً - النصائح الأعلى للنجاح ١</vt:lpstr>
      <vt:lpstr>الضغط، والتأثير، وجعل الصوت مسموعاً - النصائح الأعلى للنجاح ٢</vt:lpstr>
      <vt:lpstr>الضغط، والتأثير، وجعل الصوت مسموعاً - النصائح الأعلى للنجاح ٣</vt:lpstr>
      <vt:lpstr>الممارسة والتمارين العملية</vt:lpstr>
      <vt:lpstr>الوصول إلى أكبر قدر وعدد من الفئات المستهدفة ١</vt:lpstr>
      <vt:lpstr>الوصول إلى أكبر قدر وعدد من الفئات المستهدفة ٢</vt:lpstr>
      <vt:lpstr>الوصول إلى أكبر قدر وعدد من الفئات المستهدفة ٣</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Training Course</dc:title>
  <dc:creator>Lenovo</dc:creator>
  <cp:lastModifiedBy>Lade</cp:lastModifiedBy>
  <cp:revision>30</cp:revision>
  <dcterms:created xsi:type="dcterms:W3CDTF">2012-09-28T10:01:27Z</dcterms:created>
  <dcterms:modified xsi:type="dcterms:W3CDTF">2015-05-18T13:04:19Z</dcterms:modified>
</cp:coreProperties>
</file>