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FB419A-3EAA-4ED0-B18C-CC3B2120954E}" type="datetimeFigureOut">
              <a:rPr lang="en-US" smtClean="0"/>
              <a:pPr/>
              <a:t>6/9/2016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0DF2F2-D89A-4ECD-96C1-E5D878EBA9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0DF2F2-D89A-4ECD-96C1-E5D878EBA9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0DF2F2-D89A-4ECD-96C1-E5D878EBA9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0DF2F2-D89A-4ECD-96C1-E5D878EBA98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0DF2F2-D89A-4ECD-96C1-E5D878EBA98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0DF2F2-D89A-4ECD-96C1-E5D878EBA98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0DF2F2-D89A-4ECD-96C1-E5D878EBA98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0DF2F2-D89A-4ECD-96C1-E5D878EBA98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FB419A-3EAA-4ED0-B18C-CC3B2120954E}" type="datetimeFigureOut">
              <a:rPr lang="en-US" smtClean="0"/>
              <a:pPr/>
              <a:t>6/9/2016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0DF2F2-D89A-4ECD-96C1-E5D878EBA9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FB419A-3EAA-4ED0-B18C-CC3B2120954E}" type="datetimeFigureOut">
              <a:rPr lang="en-US" smtClean="0"/>
              <a:pPr/>
              <a:t>6/9/2016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0DF2F2-D89A-4ECD-96C1-E5D878EBA98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FB419A-3EAA-4ED0-B18C-CC3B2120954E}" type="datetimeFigureOut">
              <a:rPr lang="en-US" smtClean="0"/>
              <a:pPr/>
              <a:t>6/9/2016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0DF2F2-D89A-4ECD-96C1-E5D878EBA98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FB419A-3EAA-4ED0-B18C-CC3B2120954E}" type="datetimeFigureOut">
              <a:rPr lang="en-US" smtClean="0"/>
              <a:pPr/>
              <a:t>6/9/2016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0DF2F2-D89A-4ECD-96C1-E5D878EBA9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209801"/>
          </a:xfrm>
        </p:spPr>
        <p:txBody>
          <a:bodyPr>
            <a:normAutofit/>
          </a:bodyPr>
          <a:lstStyle/>
          <a:p>
            <a:pPr rtl="1"/>
            <a:r>
              <a:rPr lang="ar-SY" sz="4000" dirty="0" smtClean="0"/>
              <a:t>مفهوم القوة والتمكين</a:t>
            </a:r>
            <a:br>
              <a:rPr lang="ar-SY" sz="4000" dirty="0" smtClean="0"/>
            </a:br>
            <a:r>
              <a:rPr lang="ar-SY" sz="4000" dirty="0" smtClean="0"/>
              <a:t/>
            </a:r>
            <a:br>
              <a:rPr lang="ar-SY" sz="4000" dirty="0" smtClean="0"/>
            </a:br>
            <a:endParaRPr lang="en-US" dirty="0"/>
          </a:p>
        </p:txBody>
      </p:sp>
      <p:sp>
        <p:nvSpPr>
          <p:cNvPr id="3" name="Subtitle 2"/>
          <p:cNvSpPr>
            <a:spLocks noGrp="1"/>
          </p:cNvSpPr>
          <p:nvPr>
            <p:ph type="subTitle" idx="1"/>
          </p:nvPr>
        </p:nvSpPr>
        <p:spPr/>
        <p:txBody>
          <a:bodyPr/>
          <a:lstStyle/>
          <a:p>
            <a:r>
              <a:rPr lang="ar-SY" b="1" dirty="0" smtClean="0"/>
              <a:t>ورشة مفهوم الجندر </a:t>
            </a:r>
          </a:p>
          <a:p>
            <a:r>
              <a:rPr lang="ar-SY" b="1" dirty="0" smtClean="0"/>
              <a:t>6-8 حزيران بيروت</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ماهي القوة؟؟؟؟</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normAutofit fontScale="85000" lnSpcReduction="10000"/>
          </a:bodyPr>
          <a:lstStyle/>
          <a:p>
            <a:pPr algn="r" rtl="1">
              <a:buNone/>
            </a:pPr>
            <a:r>
              <a:rPr lang="ar-SY" sz="3200" b="1" dirty="0" smtClean="0"/>
              <a:t>تعريف </a:t>
            </a:r>
            <a:r>
              <a:rPr lang="ar-SY" sz="3200" b="1" dirty="0" smtClean="0"/>
              <a:t>القوة </a:t>
            </a:r>
            <a:endParaRPr lang="ar-SY" sz="3200" b="1" dirty="0" smtClean="0"/>
          </a:p>
          <a:p>
            <a:pPr algn="r" rtl="1">
              <a:buNone/>
            </a:pPr>
            <a:r>
              <a:rPr lang="ar-SY" sz="3200" b="1" dirty="0" smtClean="0"/>
              <a:t>يعمل مفهوم الجندر على :</a:t>
            </a:r>
          </a:p>
          <a:p>
            <a:pPr algn="r" rtl="1">
              <a:buNone/>
            </a:pPr>
            <a:r>
              <a:rPr lang="ar-SY" sz="3200" b="1" dirty="0" smtClean="0"/>
              <a:t>تغيير مفهوم القوة“ السلطة ” إلى مفهوم </a:t>
            </a:r>
            <a:r>
              <a:rPr lang="ar-SY" sz="3200" b="1" dirty="0" smtClean="0"/>
              <a:t>التمكن من العلوم والمعارف وآليات نقلها للآخر.</a:t>
            </a:r>
          </a:p>
          <a:p>
            <a:pPr algn="r" rtl="1">
              <a:buNone/>
            </a:pPr>
            <a:r>
              <a:rPr lang="ar-SY" sz="3200" b="1" dirty="0" smtClean="0"/>
              <a:t>وتصبح القوة بدلا من على الآخر </a:t>
            </a:r>
          </a:p>
          <a:p>
            <a:pPr algn="r" rtl="1">
              <a:buNone/>
            </a:pPr>
            <a:r>
              <a:rPr lang="ar-SY" sz="3200" b="1" dirty="0" smtClean="0"/>
              <a:t>القوة إلى الآخر بنقل المعرفة </a:t>
            </a:r>
          </a:p>
          <a:p>
            <a:pPr algn="r" rtl="1">
              <a:buNone/>
            </a:pPr>
            <a:r>
              <a:rPr lang="ar-SY" sz="3200" b="1" dirty="0" smtClean="0"/>
              <a:t>والقوة مع الآخر ضمن العمل بمجموعات كفريق  </a:t>
            </a:r>
            <a:endParaRPr lang="en-US" sz="3200" b="1" dirty="0"/>
          </a:p>
        </p:txBody>
      </p:sp>
      <p:pic>
        <p:nvPicPr>
          <p:cNvPr id="1026" name="Picture 2" descr="C:\Users\Office\Desktop\مشروع اللاجئات مع هيفوس\تدريب اللاجئات\2.jpg"/>
          <p:cNvPicPr>
            <a:picLocks noGrp="1" noChangeAspect="1" noChangeArrowheads="1"/>
          </p:cNvPicPr>
          <p:nvPr>
            <p:ph sz="quarter" idx="2"/>
          </p:nvPr>
        </p:nvPicPr>
        <p:blipFill>
          <a:blip r:embed="rId2" cstate="print"/>
          <a:srcRect/>
          <a:stretch>
            <a:fillRect/>
          </a:stretch>
        </p:blipFill>
        <p:spPr bwMode="auto">
          <a:xfrm>
            <a:off x="1405731" y="1371600"/>
            <a:ext cx="2556669" cy="4038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التمكين </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normAutofit fontScale="77500" lnSpcReduction="20000"/>
          </a:bodyPr>
          <a:lstStyle/>
          <a:p>
            <a:pPr algn="r" rtl="1">
              <a:buNone/>
            </a:pPr>
            <a:r>
              <a:rPr lang="ar-SY" sz="2800" b="1" dirty="0" smtClean="0"/>
              <a:t>تعر يف التمكين</a:t>
            </a:r>
          </a:p>
          <a:p>
            <a:pPr algn="r" rtl="1">
              <a:buNone/>
            </a:pPr>
            <a:r>
              <a:rPr lang="ar-SY" sz="2800" b="1" dirty="0" smtClean="0"/>
              <a:t>عرفنا على المصطلح في تسعينيات القرن العشرين من خلال الوثائق الدولية الخاصة بالمرأة والصادرة عن هيئة الأمم المتحدة، وأهمها وثيقة مؤتمر القاهرة للسكان (1994)، ووثيقة المؤتمر العالمي الرابع للمرأة (1995)، ثم صار المصطلح محوريا في كل ما تلاها من وثائق، مثل: القاهرة للسكان+5، بكين+5، وغيرها. </a:t>
            </a:r>
            <a:r>
              <a:rPr lang="ar-SY" sz="2800" b="1" smtClean="0"/>
              <a:t>وبالتالي لا يمكن فهم المصطلح فهما صحيحا حقيقيا إلا من خلال فهم تلك الوثائق وفهم السياقات التي ورد فيها ذلك المصطلح.</a:t>
            </a:r>
            <a:endParaRPr lang="en-US" sz="2800" b="1" dirty="0"/>
          </a:p>
        </p:txBody>
      </p:sp>
      <p:pic>
        <p:nvPicPr>
          <p:cNvPr id="2050" name="Picture 2" descr="C:\Users\Office\Desktop\مشروع اللاجئات مع هيفوس\تدريب اللاجئات\8.jpg"/>
          <p:cNvPicPr>
            <a:picLocks noGrp="1" noChangeAspect="1" noChangeArrowheads="1"/>
          </p:cNvPicPr>
          <p:nvPr>
            <p:ph sz="quarter" idx="2"/>
          </p:nvPr>
        </p:nvPicPr>
        <p:blipFill>
          <a:blip r:embed="rId2" cstate="print"/>
          <a:srcRect/>
          <a:stretch>
            <a:fillRect/>
          </a:stretch>
        </p:blipFill>
        <p:spPr bwMode="auto">
          <a:xfrm>
            <a:off x="457200" y="1447800"/>
            <a:ext cx="4191000" cy="3962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القوة والتمكين</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normAutofit/>
          </a:bodyPr>
          <a:lstStyle/>
          <a:p>
            <a:pPr algn="r">
              <a:buNone/>
            </a:pPr>
            <a:r>
              <a:rPr lang="ar-SY" sz="3200" b="1" dirty="0" smtClean="0"/>
              <a:t>هو المفهوم الذي يؤمن المشاركة الفعالة لكل من المواطنين والمواطنات من أجل التنمية الشاملة والمستدامة للبلد المعني . </a:t>
            </a:r>
            <a:endParaRPr lang="en-US" sz="3200" b="1" dirty="0"/>
          </a:p>
        </p:txBody>
      </p:sp>
      <p:pic>
        <p:nvPicPr>
          <p:cNvPr id="3074" name="Picture 2" descr="C:\Users\Office\Desktop\مشروع اللاجئات مع هيفوس\تدريب اللاجئات\10.jpg"/>
          <p:cNvPicPr>
            <a:picLocks noGrp="1" noChangeAspect="1" noChangeArrowheads="1"/>
          </p:cNvPicPr>
          <p:nvPr>
            <p:ph sz="quarter" idx="2"/>
          </p:nvPr>
        </p:nvPicPr>
        <p:blipFill>
          <a:blip r:embed="rId2" cstate="print"/>
          <a:srcRect/>
          <a:stretch>
            <a:fillRect/>
          </a:stretch>
        </p:blipFill>
        <p:spPr bwMode="auto">
          <a:xfrm>
            <a:off x="381001" y="1524000"/>
            <a:ext cx="4190999" cy="381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pic>
        <p:nvPicPr>
          <p:cNvPr id="4098" name="Picture 2" descr="C:\Users\Office\Desktop\مشروع اللاجئات مع هيفوس\تدريب اللاجئات\4.jpg"/>
          <p:cNvPicPr>
            <a:picLocks noGrp="1" noChangeAspect="1" noChangeArrowheads="1"/>
          </p:cNvPicPr>
          <p:nvPr>
            <p:ph sz="quarter" idx="2"/>
          </p:nvPr>
        </p:nvPicPr>
        <p:blipFill>
          <a:blip r:embed="rId2" cstate="print"/>
          <a:srcRect/>
          <a:stretch>
            <a:fillRect/>
          </a:stretch>
        </p:blipFill>
        <p:spPr bwMode="auto">
          <a:xfrm>
            <a:off x="457200" y="1447800"/>
            <a:ext cx="4191000" cy="3962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ماهي نقاط القوة لدينا </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lstStyle/>
          <a:p>
            <a:pPr algn="r">
              <a:buNone/>
            </a:pPr>
            <a:endParaRPr lang="ar-SY" dirty="0" smtClean="0"/>
          </a:p>
          <a:p>
            <a:pPr algn="r">
              <a:buNone/>
            </a:pPr>
            <a:r>
              <a:rPr lang="ar-SY" sz="3200" b="1" dirty="0" smtClean="0"/>
              <a:t>تمرين عمل مجموعات </a:t>
            </a:r>
          </a:p>
          <a:p>
            <a:pPr algn="r">
              <a:buNone/>
            </a:pPr>
            <a:r>
              <a:rPr lang="ar-SY" sz="3200" b="1" dirty="0" smtClean="0"/>
              <a:t>ماهو الموقف التي استطعت اتخاذ  قرار صائب؟ وما هي نقاط القوة لديك على المستوى الشخصي والأسري والمجتمعي؟  </a:t>
            </a:r>
            <a:endParaRPr lang="en-US" sz="3200" b="1" dirty="0"/>
          </a:p>
        </p:txBody>
      </p:sp>
      <p:pic>
        <p:nvPicPr>
          <p:cNvPr id="7170" name="Picture 2" descr="C:\Users\Office\Desktop\مشروع اللاجئات مع هيفوس\تدريب اللاجئات\5.jpg"/>
          <p:cNvPicPr>
            <a:picLocks noGrp="1" noChangeAspect="1" noChangeArrowheads="1"/>
          </p:cNvPicPr>
          <p:nvPr>
            <p:ph sz="quarter" idx="2"/>
          </p:nvPr>
        </p:nvPicPr>
        <p:blipFill>
          <a:blip r:embed="rId2" cstate="print"/>
          <a:srcRect/>
          <a:stretch>
            <a:fillRect/>
          </a:stretch>
        </p:blipFill>
        <p:spPr bwMode="auto">
          <a:xfrm>
            <a:off x="533400" y="1447800"/>
            <a:ext cx="4114800" cy="38861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ماهي نقاط </a:t>
            </a:r>
            <a:r>
              <a:rPr lang="ar-SY" dirty="0" smtClean="0"/>
              <a:t>الضعف</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lstStyle/>
          <a:p>
            <a:pPr algn="r">
              <a:buNone/>
            </a:pPr>
            <a:r>
              <a:rPr lang="ar-SY" b="1" dirty="0" smtClean="0"/>
              <a:t>ماهو </a:t>
            </a:r>
            <a:r>
              <a:rPr lang="ar-SY" b="1" dirty="0" smtClean="0"/>
              <a:t>الموقف </a:t>
            </a:r>
            <a:r>
              <a:rPr lang="ar-SY" b="1" dirty="0" smtClean="0"/>
              <a:t>الذي لم تستطع /ين اتخاذ  </a:t>
            </a:r>
            <a:r>
              <a:rPr lang="ar-SY" b="1" dirty="0" smtClean="0"/>
              <a:t>قرار </a:t>
            </a:r>
            <a:r>
              <a:rPr lang="ar-SY" b="1" dirty="0" smtClean="0"/>
              <a:t>صائب فيه؟ </a:t>
            </a:r>
            <a:r>
              <a:rPr lang="ar-SY" b="1" dirty="0" smtClean="0"/>
              <a:t>وما هي نقاط </a:t>
            </a:r>
            <a:r>
              <a:rPr lang="ar-SY" b="1" dirty="0" smtClean="0"/>
              <a:t>الضعف </a:t>
            </a:r>
            <a:r>
              <a:rPr lang="ar-SY" b="1" dirty="0" smtClean="0"/>
              <a:t>لديك على المستوى الشخصي والأسري والمجتمعي؟  </a:t>
            </a:r>
            <a:endParaRPr lang="en-US" b="1" dirty="0" smtClean="0"/>
          </a:p>
          <a:p>
            <a:pPr algn="r">
              <a:buNone/>
            </a:pPr>
            <a:endParaRPr lang="en-US" dirty="0"/>
          </a:p>
        </p:txBody>
      </p:sp>
      <p:pic>
        <p:nvPicPr>
          <p:cNvPr id="8194" name="Picture 2" descr="C:\Users\Office\Desktop\مشروع اللاجئات مع هيفوس\تدريب اللاجئات\9.jpg"/>
          <p:cNvPicPr>
            <a:picLocks noGrp="1" noChangeAspect="1" noChangeArrowheads="1"/>
          </p:cNvPicPr>
          <p:nvPr>
            <p:ph sz="quarter" idx="2"/>
          </p:nvPr>
        </p:nvPicPr>
        <p:blipFill>
          <a:blip r:embed="rId2" cstate="print"/>
          <a:srcRect/>
          <a:stretch>
            <a:fillRect/>
          </a:stretch>
        </p:blipFill>
        <p:spPr bwMode="auto">
          <a:xfrm>
            <a:off x="457200" y="1447800"/>
            <a:ext cx="4191000" cy="39623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Y" dirty="0" smtClean="0"/>
              <a:t>قوتنا وتمكيننا </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normAutofit/>
          </a:bodyPr>
          <a:lstStyle/>
          <a:p>
            <a:pPr algn="r">
              <a:buNone/>
            </a:pPr>
            <a:r>
              <a:rPr lang="ar-SY" sz="4000" b="1" dirty="0" smtClean="0"/>
              <a:t>بقوتنا وتمكيننا معاً نستطيع المشاركة في إعادة </a:t>
            </a:r>
            <a:r>
              <a:rPr lang="ar-SY" sz="4000" b="1" smtClean="0"/>
              <a:t>بناء </a:t>
            </a:r>
            <a:r>
              <a:rPr lang="ar-SY" sz="4000" b="1" smtClean="0"/>
              <a:t>وتنمية بلدنا </a:t>
            </a:r>
            <a:endParaRPr lang="en-US" sz="4000" b="1" dirty="0"/>
          </a:p>
        </p:txBody>
      </p:sp>
      <p:pic>
        <p:nvPicPr>
          <p:cNvPr id="9218" name="Picture 2" descr="C:\Users\Office\Desktop\مشروع اللاجئات مع هيفوس\تدريب اللاجئات\11.jpg"/>
          <p:cNvPicPr>
            <a:picLocks noGrp="1" noChangeAspect="1" noChangeArrowheads="1"/>
          </p:cNvPicPr>
          <p:nvPr>
            <p:ph sz="quarter" idx="2"/>
          </p:nvPr>
        </p:nvPicPr>
        <p:blipFill>
          <a:blip r:embed="rId2" cstate="print"/>
          <a:srcRect/>
          <a:stretch>
            <a:fillRect/>
          </a:stretch>
        </p:blipFill>
        <p:spPr bwMode="auto">
          <a:xfrm>
            <a:off x="457200" y="1447800"/>
            <a:ext cx="4191000" cy="3962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TotalTime>
  <Words>218</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مفهوم القوة والتمكين  </vt:lpstr>
      <vt:lpstr>ماهي القوة؟؟؟؟</vt:lpstr>
      <vt:lpstr>التمكين </vt:lpstr>
      <vt:lpstr>القوة والتمكين</vt:lpstr>
      <vt:lpstr>Slide 5</vt:lpstr>
      <vt:lpstr>ماهي نقاط القوة لدينا </vt:lpstr>
      <vt:lpstr>ماهي نقاط الضعف</vt:lpstr>
      <vt:lpstr>قوتنا وتمكيننا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منظمة كفى جلسات التوعية/ مركز المرج</dc:title>
  <dc:creator>Office</dc:creator>
  <cp:lastModifiedBy>B-HalaaQ</cp:lastModifiedBy>
  <cp:revision>10</cp:revision>
  <dcterms:created xsi:type="dcterms:W3CDTF">2014-08-23T07:42:19Z</dcterms:created>
  <dcterms:modified xsi:type="dcterms:W3CDTF">2016-06-09T13:10:09Z</dcterms:modified>
</cp:coreProperties>
</file>