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1253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5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Font typeface="Calibri"/>
              <a:buNone/>
              <a:defRPr sz="3200" b="0" i="0" u="none" strike="noStrike" cap="none" baseline="0">
                <a:solidFill>
                  <a:srgbClr val="4CB29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592989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592989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592989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11/24/2017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33559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 dirty="0" err="1" smtClean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بناء</a:t>
            </a:r>
            <a:r>
              <a:rPr lang="en-US" sz="4400" b="1" i="0" u="none" strike="noStrike" cap="none" baseline="0" dirty="0" smtClean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strike="noStrike" cap="none" baseline="0" dirty="0" err="1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الأهداف</a:t>
            </a:r>
            <a:endParaRPr lang="en-US" sz="4400" b="1" i="0" u="none" strike="noStrike" cap="none" baseline="0" dirty="0">
              <a:solidFill>
                <a:srgbClr val="592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ما هي الأهداف؟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4294967295"/>
          </p:nvPr>
        </p:nvSpPr>
        <p:spPr>
          <a:xfrm>
            <a:off x="1219200" y="1905000"/>
            <a:ext cx="6781800" cy="3810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نتائج للمبادرة تكون محدّدة وقابلة للقياس </a:t>
            </a:r>
          </a:p>
          <a:p>
            <a:pPr marL="0" marR="0" lvl="0" indent="0" algn="r" rtl="1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تشرح “ </a:t>
            </a:r>
            <a:r>
              <a:rPr lang="en-US" sz="3200" b="1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كم“ </a:t>
            </a: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سيتمّ إنجازه من ”</a:t>
            </a:r>
            <a:r>
              <a:rPr lang="en-US" sz="3200" b="1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ماذا“ و“متى“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أنواع الأهداف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4294967295"/>
          </p:nvPr>
        </p:nvSpPr>
        <p:spPr>
          <a:xfrm>
            <a:off x="838200" y="1981200"/>
            <a:ext cx="64770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أهداف سلوكية</a:t>
            </a:r>
          </a:p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أهداف مجتمعية تركّز على المخرَجات</a:t>
            </a:r>
          </a:p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أهداف عملية</a:t>
            </a:r>
          </a:p>
          <a:p>
            <a:endParaRPr lang="en-US" sz="32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خصائص الأهداف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4294967295"/>
          </p:nvPr>
        </p:nvSpPr>
        <p:spPr>
          <a:xfrm>
            <a:off x="2286000" y="1981200"/>
            <a:ext cx="49530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محدّدة</a:t>
            </a: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قابلة للقياس</a:t>
            </a: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يمكن تحقيقها</a:t>
            </a: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ذات صلة</a:t>
            </a: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لها توقيت معيّن</a:t>
            </a: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مثيرة للتحدّي</a:t>
            </a:r>
          </a:p>
          <a:p>
            <a:endParaRPr lang="en-US" sz="32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 idx="4294967295"/>
          </p:nvPr>
        </p:nvSpPr>
        <p:spPr>
          <a:xfrm>
            <a:off x="457200" y="228600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لماذا الحاجة إلى بناء الأهداف؟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4294967295"/>
          </p:nvPr>
        </p:nvSpPr>
        <p:spPr>
          <a:xfrm>
            <a:off x="1219200" y="1905000"/>
            <a:ext cx="66294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بناء طرق محدّدة وممكنة لتنفيذ رسالتكم</a:t>
            </a:r>
          </a:p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دليل على النجاحات</a:t>
            </a:r>
          </a:p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تصنيف الغايات بحسب الأولويات</a:t>
            </a:r>
          </a:p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وضع المبادئ التوجيهية</a:t>
            </a:r>
          </a:p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إعادة التشديد على رسالتكم</a:t>
            </a:r>
          </a:p>
          <a:p>
            <a:pPr marL="0" marR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مراجعة للكمال؟؟؟؟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متى يجب أن نبني الأهداف؟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4294967295"/>
          </p:nvPr>
        </p:nvSpPr>
        <p:spPr>
          <a:xfrm>
            <a:off x="1371600" y="1828800"/>
            <a:ext cx="68580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عندما تكون المنظّمة قد طوّرت رؤيتها أو رسالتها - أو أدخلت تعديلاً عليهما</a:t>
            </a:r>
          </a:p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إذا تغيّر أو توسّع مجال التركيز</a:t>
            </a:r>
          </a:p>
          <a:p>
            <a:pPr marL="0" marR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إذا كانت غاياتنا طويلة و/أو معقّدة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80010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كيفية بناء الأهداف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4294967295"/>
          </p:nvPr>
        </p:nvSpPr>
        <p:spPr>
          <a:xfrm>
            <a:off x="1371600" y="1905000"/>
            <a:ext cx="63246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إعادة تأكيد الرؤية والرسالة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تحديد التغييرات الضرورية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جمع بيانات الأساس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اتّخاذ القرار بشأن ما هو واقعي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وضع الأهداف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مراجعة الأهداف</a:t>
            </a:r>
          </a:p>
          <a:p>
            <a:pPr marL="0" marR="0" lvl="0" indent="0" algn="r" rtl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استعمال الأهداف لتوجيه استراتيجياتنا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 idx="4294967295"/>
          </p:nvPr>
        </p:nvSpPr>
        <p:spPr>
          <a:xfrm>
            <a:off x="1143000" y="274638"/>
            <a:ext cx="6400800" cy="11430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592989"/>
                </a:solidFill>
                <a:latin typeface="Calibri"/>
                <a:ea typeface="Calibri"/>
                <a:cs typeface="Calibri"/>
                <a:sym typeface="Calibri"/>
              </a:rPr>
              <a:t>أمثلة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4294967295"/>
          </p:nvPr>
        </p:nvSpPr>
        <p:spPr>
          <a:xfrm>
            <a:off x="1295400" y="1981200"/>
            <a:ext cx="6781800" cy="3886200"/>
          </a:xfrm>
          <a:prstGeom prst="rect">
            <a:avLst/>
          </a:prstGeom>
          <a:solidFill>
            <a:srgbClr val="FFFFFF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بحلول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العام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2012،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سيكون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معدل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الزواج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المبكر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وحمل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المراهقات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قد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انخفض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20 %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عند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الذين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تقل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أعمارهم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17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عاماً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r" rtl="1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592989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بحلول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العام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2015،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ستكون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نسبة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تعاطي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المخدرات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عند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الذين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تقل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أعمارهم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عن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17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عاماً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قد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انخفضت</a:t>
            </a:r>
            <a:r>
              <a:rPr lang="en-US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25%.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180</Words>
  <Application>Microsoft Office PowerPoint</Application>
  <PresentationFormat>عرض على الشاشة (3:4)‏</PresentationFormat>
  <Paragraphs>39</Paragraphs>
  <Slides>8</Slides>
  <Notes>8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ملتقى</vt:lpstr>
      <vt:lpstr>بناء الأهداف</vt:lpstr>
      <vt:lpstr>ما هي الأهداف؟</vt:lpstr>
      <vt:lpstr>أنواع الأهداف</vt:lpstr>
      <vt:lpstr>خصائص الأهداف</vt:lpstr>
      <vt:lpstr>لماذا الحاجة إلى بناء الأهداف؟</vt:lpstr>
      <vt:lpstr>متى يجب أن نبني الأهداف؟</vt:lpstr>
      <vt:lpstr>كيفية بناء الأهداف</vt:lpstr>
      <vt:lpstr>أمثلة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بناء الأهداف</dc:title>
  <dc:creator>alladdin zayat</dc:creator>
  <cp:lastModifiedBy>alladdin zayat</cp:lastModifiedBy>
  <cp:revision>1</cp:revision>
  <dcterms:modified xsi:type="dcterms:W3CDTF">2017-11-24T14:57:32Z</dcterms:modified>
</cp:coreProperties>
</file>