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03" r:id="rId2"/>
    <p:sldId id="258" r:id="rId3"/>
    <p:sldId id="304" r:id="rId4"/>
    <p:sldId id="305" r:id="rId5"/>
    <p:sldId id="306" r:id="rId6"/>
    <p:sldId id="311" r:id="rId7"/>
    <p:sldId id="307" r:id="rId8"/>
    <p:sldId id="308" r:id="rId9"/>
    <p:sldId id="309" r:id="rId10"/>
    <p:sldId id="310"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1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765A6-4322-42A3-B426-3F9E573F44C6}" type="doc">
      <dgm:prSet loTypeId="urn:microsoft.com/office/officeart/2005/8/layout/hierarchy1" loCatId="hierarchy" qsTypeId="urn:microsoft.com/office/officeart/2005/8/quickstyle/3d2" qsCatId="3D" csTypeId="urn:microsoft.com/office/officeart/2005/8/colors/colorful1#2" csCatId="colorful" phldr="1"/>
      <dgm:spPr/>
      <dgm:t>
        <a:bodyPr/>
        <a:lstStyle/>
        <a:p>
          <a:pPr rtl="1"/>
          <a:endParaRPr lang="ar-SA"/>
        </a:p>
      </dgm:t>
    </dgm:pt>
    <dgm:pt modelId="{A96AF046-84A3-44D6-BD0C-B966A154DCD4}">
      <dgm:prSet phldrT="[نص]" custT="1"/>
      <dgm:spPr/>
      <dgm:t>
        <a:bodyPr/>
        <a:lstStyle/>
        <a:p>
          <a:pPr rtl="1"/>
          <a:r>
            <a:rPr lang="ar-SA" sz="1000" b="1" dirty="0" smtClean="0"/>
            <a:t>نظام جديد لبرامج الحاسوب</a:t>
          </a:r>
          <a:endParaRPr lang="en-US" sz="1000" b="1" dirty="0" smtClean="0"/>
        </a:p>
        <a:p>
          <a:pPr rtl="1"/>
          <a:r>
            <a:rPr lang="en-US" sz="1000" b="1" dirty="0" smtClean="0"/>
            <a:t>10000</a:t>
          </a:r>
          <a:endParaRPr lang="ar-SA" sz="1000" b="1" dirty="0"/>
        </a:p>
      </dgm:t>
    </dgm:pt>
    <dgm:pt modelId="{B763B754-8B98-4A69-9332-8C6B849D7380}" type="parTrans" cxnId="{E45EAB27-E11C-4750-9262-EF54496079C2}">
      <dgm:prSet/>
      <dgm:spPr/>
      <dgm:t>
        <a:bodyPr/>
        <a:lstStyle/>
        <a:p>
          <a:pPr rtl="1"/>
          <a:endParaRPr lang="ar-SA" sz="1000" b="1"/>
        </a:p>
      </dgm:t>
    </dgm:pt>
    <dgm:pt modelId="{E4B37F0D-B78B-405A-ACCE-AE28E64ACD0E}" type="sibTrans" cxnId="{E45EAB27-E11C-4750-9262-EF54496079C2}">
      <dgm:prSet/>
      <dgm:spPr/>
      <dgm:t>
        <a:bodyPr/>
        <a:lstStyle/>
        <a:p>
          <a:pPr rtl="1"/>
          <a:endParaRPr lang="ar-SA" sz="1000" b="1"/>
        </a:p>
      </dgm:t>
    </dgm:pt>
    <dgm:pt modelId="{0B87ED9A-EA41-4120-958C-B1C04BA7850B}">
      <dgm:prSet phldrT="[نص]" custT="1"/>
      <dgm:spPr/>
      <dgm:t>
        <a:bodyPr/>
        <a:lstStyle/>
        <a:p>
          <a:pPr rtl="1"/>
          <a:r>
            <a:rPr lang="ar-SA" sz="1000" b="1" dirty="0" smtClean="0"/>
            <a:t>تركيب المعدات</a:t>
          </a:r>
          <a:endParaRPr lang="en-US" sz="1000" b="1" dirty="0" smtClean="0"/>
        </a:p>
        <a:p>
          <a:pPr rtl="1"/>
          <a:r>
            <a:rPr lang="en-US" sz="1000" b="1" dirty="0" smtClean="0"/>
            <a:t>11000</a:t>
          </a:r>
          <a:endParaRPr lang="ar-SA" sz="1000" b="1" dirty="0"/>
        </a:p>
      </dgm:t>
    </dgm:pt>
    <dgm:pt modelId="{8B84DE38-8D8C-4709-AC16-AE44CD10489A}" type="parTrans" cxnId="{BF1CF9E2-7F6F-4439-BF56-4DD4C0C42AA0}">
      <dgm:prSet/>
      <dgm:spPr/>
      <dgm:t>
        <a:bodyPr/>
        <a:lstStyle/>
        <a:p>
          <a:pPr rtl="1"/>
          <a:endParaRPr lang="ar-SA" sz="1000" b="1"/>
        </a:p>
      </dgm:t>
    </dgm:pt>
    <dgm:pt modelId="{816CBB89-3A4D-4FC5-A9AB-43C17B080C30}" type="sibTrans" cxnId="{BF1CF9E2-7F6F-4439-BF56-4DD4C0C42AA0}">
      <dgm:prSet/>
      <dgm:spPr/>
      <dgm:t>
        <a:bodyPr/>
        <a:lstStyle/>
        <a:p>
          <a:pPr rtl="1"/>
          <a:endParaRPr lang="ar-SA" sz="1000" b="1"/>
        </a:p>
      </dgm:t>
    </dgm:pt>
    <dgm:pt modelId="{765FEEB2-4EE8-4216-B352-3A5FE20F9678}">
      <dgm:prSet phldrT="[نص]" custT="1"/>
      <dgm:spPr/>
      <dgm:t>
        <a:bodyPr/>
        <a:lstStyle/>
        <a:p>
          <a:pPr rtl="1"/>
          <a:endParaRPr lang="en-US" sz="1000" b="1" dirty="0" smtClean="0"/>
        </a:p>
        <a:p>
          <a:pPr rtl="1"/>
          <a:r>
            <a:rPr lang="ar-SA" sz="1000" b="1" dirty="0" smtClean="0"/>
            <a:t>بينيات المستخدم</a:t>
          </a:r>
          <a:endParaRPr lang="en-US" sz="1000" b="1" dirty="0" smtClean="0"/>
        </a:p>
        <a:p>
          <a:pPr rtl="1"/>
          <a:r>
            <a:rPr lang="en-US" sz="1000" b="1" dirty="0" smtClean="0"/>
            <a:t>12000 </a:t>
          </a:r>
        </a:p>
        <a:p>
          <a:pPr rtl="1"/>
          <a:endParaRPr lang="ar-SA" sz="1000" b="1" dirty="0"/>
        </a:p>
      </dgm:t>
    </dgm:pt>
    <dgm:pt modelId="{3660446E-8B13-42BD-A32C-965309F0CF4C}" type="parTrans" cxnId="{E7CBB007-B722-48D7-A894-9D5838492C91}">
      <dgm:prSet/>
      <dgm:spPr/>
      <dgm:t>
        <a:bodyPr/>
        <a:lstStyle/>
        <a:p>
          <a:pPr rtl="1"/>
          <a:endParaRPr lang="ar-SA" sz="1000" b="1"/>
        </a:p>
      </dgm:t>
    </dgm:pt>
    <dgm:pt modelId="{A0E360DA-3DE6-47C3-A218-C0ECDD09B58B}" type="sibTrans" cxnId="{E7CBB007-B722-48D7-A894-9D5838492C91}">
      <dgm:prSet/>
      <dgm:spPr/>
      <dgm:t>
        <a:bodyPr/>
        <a:lstStyle/>
        <a:p>
          <a:pPr rtl="1"/>
          <a:endParaRPr lang="ar-SA" sz="1000" b="1"/>
        </a:p>
      </dgm:t>
    </dgm:pt>
    <dgm:pt modelId="{737FA356-A389-4A1F-B4D4-82D8CE817AD9}">
      <dgm:prSet phldrT="[نص]" custT="1"/>
      <dgm:spPr/>
      <dgm:t>
        <a:bodyPr/>
        <a:lstStyle/>
        <a:p>
          <a:pPr rtl="1"/>
          <a:r>
            <a:rPr lang="ar-SA" sz="1000" b="1" dirty="0" smtClean="0"/>
            <a:t>نظام التطبيقات</a:t>
          </a:r>
          <a:endParaRPr lang="en-US" sz="1000" b="1" dirty="0" smtClean="0"/>
        </a:p>
        <a:p>
          <a:pPr rtl="1"/>
          <a:r>
            <a:rPr lang="en-US" sz="1000" b="1" dirty="0" smtClean="0"/>
            <a:t>13000</a:t>
          </a:r>
          <a:endParaRPr lang="ar-SA" sz="1000" b="1" dirty="0"/>
        </a:p>
      </dgm:t>
    </dgm:pt>
    <dgm:pt modelId="{62B487F7-DF80-4C14-8C0C-B76E4E0244F0}" type="parTrans" cxnId="{9C54ACB5-9E06-4419-A740-5503EB9CC800}">
      <dgm:prSet/>
      <dgm:spPr/>
      <dgm:t>
        <a:bodyPr/>
        <a:lstStyle/>
        <a:p>
          <a:pPr rtl="1"/>
          <a:endParaRPr lang="ar-SA" sz="1000" b="1"/>
        </a:p>
      </dgm:t>
    </dgm:pt>
    <dgm:pt modelId="{B0468200-F9F1-4B00-8ED1-DD10C6FD2E8F}" type="sibTrans" cxnId="{9C54ACB5-9E06-4419-A740-5503EB9CC800}">
      <dgm:prSet/>
      <dgm:spPr/>
      <dgm:t>
        <a:bodyPr/>
        <a:lstStyle/>
        <a:p>
          <a:pPr rtl="1"/>
          <a:endParaRPr lang="ar-SA" sz="1000" b="1"/>
        </a:p>
      </dgm:t>
    </dgm:pt>
    <dgm:pt modelId="{FAF5177F-4692-47AE-AC10-E7925D9E8A50}">
      <dgm:prSet custT="1"/>
      <dgm:spPr/>
      <dgm:t>
        <a:bodyPr/>
        <a:lstStyle/>
        <a:p>
          <a:pPr rtl="1"/>
          <a:r>
            <a:rPr lang="ar-SA" sz="1000" b="1" dirty="0" smtClean="0"/>
            <a:t>معدات الحاسوب</a:t>
          </a:r>
          <a:endParaRPr lang="en-US" sz="1000" b="1" dirty="0" smtClean="0"/>
        </a:p>
        <a:p>
          <a:pPr rtl="1"/>
          <a:r>
            <a:rPr lang="en-US" sz="1000" b="1" dirty="0" smtClean="0"/>
            <a:t>11100</a:t>
          </a:r>
          <a:endParaRPr lang="ar-SA" sz="1000" b="1" dirty="0"/>
        </a:p>
      </dgm:t>
    </dgm:pt>
    <dgm:pt modelId="{14553FE5-D205-4386-87A8-DC728495349C}" type="parTrans" cxnId="{ED7471E2-04DE-4990-813F-ACE70A160C84}">
      <dgm:prSet/>
      <dgm:spPr/>
      <dgm:t>
        <a:bodyPr/>
        <a:lstStyle/>
        <a:p>
          <a:pPr rtl="1"/>
          <a:endParaRPr lang="ar-SA" sz="1000" b="1"/>
        </a:p>
      </dgm:t>
    </dgm:pt>
    <dgm:pt modelId="{907F0479-F172-4FC7-ADB4-2BEBB500CACB}" type="sibTrans" cxnId="{ED7471E2-04DE-4990-813F-ACE70A160C84}">
      <dgm:prSet/>
      <dgm:spPr/>
      <dgm:t>
        <a:bodyPr/>
        <a:lstStyle/>
        <a:p>
          <a:pPr rtl="1"/>
          <a:endParaRPr lang="ar-SA" sz="1000" b="1"/>
        </a:p>
      </dgm:t>
    </dgm:pt>
    <dgm:pt modelId="{607B0F64-E688-4A40-B1A2-CF3B7FF99710}">
      <dgm:prSet custT="1"/>
      <dgm:spPr/>
      <dgm:t>
        <a:bodyPr/>
        <a:lstStyle/>
        <a:p>
          <a:pPr rtl="1"/>
          <a:r>
            <a:rPr lang="ar-SA" sz="1000" b="1" dirty="0" smtClean="0"/>
            <a:t>التنظيم الداخلي</a:t>
          </a:r>
          <a:endParaRPr lang="en-US" sz="1000" b="1" dirty="0" smtClean="0"/>
        </a:p>
        <a:p>
          <a:pPr rtl="1"/>
          <a:r>
            <a:rPr lang="en-US" sz="1000" b="1" dirty="0" smtClean="0"/>
            <a:t>12100</a:t>
          </a:r>
          <a:endParaRPr lang="ar-SA" sz="1000" b="1" dirty="0"/>
        </a:p>
      </dgm:t>
    </dgm:pt>
    <dgm:pt modelId="{BE95A370-E39C-4C44-B7C0-F5556A5296EB}" type="parTrans" cxnId="{C8FAF6D1-1064-4C75-9F54-2BFB40C68AAE}">
      <dgm:prSet/>
      <dgm:spPr/>
      <dgm:t>
        <a:bodyPr/>
        <a:lstStyle/>
        <a:p>
          <a:pPr rtl="1"/>
          <a:endParaRPr lang="ar-SA" sz="1000" b="1"/>
        </a:p>
      </dgm:t>
    </dgm:pt>
    <dgm:pt modelId="{D29C5212-E276-4838-A5D7-2CE1D75038FC}" type="sibTrans" cxnId="{C8FAF6D1-1064-4C75-9F54-2BFB40C68AAE}">
      <dgm:prSet/>
      <dgm:spPr/>
      <dgm:t>
        <a:bodyPr/>
        <a:lstStyle/>
        <a:p>
          <a:pPr rtl="1"/>
          <a:endParaRPr lang="ar-SA" sz="1000" b="1"/>
        </a:p>
      </dgm:t>
    </dgm:pt>
    <dgm:pt modelId="{9D6E3C0C-3C58-4B9D-B827-5E2A83CD9ECE}">
      <dgm:prSet custT="1"/>
      <dgm:spPr/>
      <dgm:t>
        <a:bodyPr/>
        <a:lstStyle/>
        <a:p>
          <a:pPr rtl="1"/>
          <a:r>
            <a:rPr lang="ar-SA" sz="1000" b="1" dirty="0" smtClean="0"/>
            <a:t>التدريب</a:t>
          </a:r>
          <a:endParaRPr lang="en-US" sz="1000" b="1" dirty="0" smtClean="0"/>
        </a:p>
        <a:p>
          <a:pPr rtl="1"/>
          <a:r>
            <a:rPr lang="en-US" sz="1000" b="1" dirty="0" smtClean="0"/>
            <a:t>13200</a:t>
          </a:r>
          <a:endParaRPr lang="ar-SA" sz="1000" b="1" dirty="0"/>
        </a:p>
      </dgm:t>
    </dgm:pt>
    <dgm:pt modelId="{A99994E2-1B0C-4863-B659-1F77208781FD}" type="parTrans" cxnId="{74470B9E-7638-4904-B6FD-8B5992C0E150}">
      <dgm:prSet/>
      <dgm:spPr/>
      <dgm:t>
        <a:bodyPr/>
        <a:lstStyle/>
        <a:p>
          <a:pPr rtl="1"/>
          <a:endParaRPr lang="ar-SA" sz="1000" b="1"/>
        </a:p>
      </dgm:t>
    </dgm:pt>
    <dgm:pt modelId="{C8CD97BA-E9FE-4A2F-945C-F11A9709031A}" type="sibTrans" cxnId="{74470B9E-7638-4904-B6FD-8B5992C0E150}">
      <dgm:prSet/>
      <dgm:spPr/>
      <dgm:t>
        <a:bodyPr/>
        <a:lstStyle/>
        <a:p>
          <a:pPr rtl="1"/>
          <a:endParaRPr lang="ar-SA" sz="1000" b="1"/>
        </a:p>
      </dgm:t>
    </dgm:pt>
    <dgm:pt modelId="{CDFCD6BB-E75D-49FE-B024-0C66562F004F}">
      <dgm:prSet custT="1"/>
      <dgm:spPr/>
      <dgm:t>
        <a:bodyPr/>
        <a:lstStyle/>
        <a:p>
          <a:pPr rtl="1"/>
          <a:r>
            <a:rPr lang="ar-SA" sz="1000" b="1" dirty="0" smtClean="0"/>
            <a:t>وثائق التدريب</a:t>
          </a:r>
          <a:endParaRPr lang="en-US" sz="1000" b="1" dirty="0" smtClean="0"/>
        </a:p>
        <a:p>
          <a:pPr rtl="1"/>
          <a:r>
            <a:rPr lang="en-US" sz="1000" b="1" dirty="0" smtClean="0"/>
            <a:t>13100</a:t>
          </a:r>
        </a:p>
      </dgm:t>
    </dgm:pt>
    <dgm:pt modelId="{BC74FAAC-80A3-434A-8E51-E825B4803329}" type="parTrans" cxnId="{79102791-D239-44D9-8D53-C09153A647F8}">
      <dgm:prSet/>
      <dgm:spPr/>
      <dgm:t>
        <a:bodyPr/>
        <a:lstStyle/>
        <a:p>
          <a:pPr rtl="1"/>
          <a:endParaRPr lang="ar-SA" sz="1000" b="1"/>
        </a:p>
      </dgm:t>
    </dgm:pt>
    <dgm:pt modelId="{36163CC7-568F-43FA-B905-0223999C983E}" type="sibTrans" cxnId="{79102791-D239-44D9-8D53-C09153A647F8}">
      <dgm:prSet/>
      <dgm:spPr/>
      <dgm:t>
        <a:bodyPr/>
        <a:lstStyle/>
        <a:p>
          <a:pPr rtl="1"/>
          <a:endParaRPr lang="ar-SA" sz="1000" b="1"/>
        </a:p>
      </dgm:t>
    </dgm:pt>
    <dgm:pt modelId="{87C78CF6-9883-40E4-AF26-FB108D9FADCA}">
      <dgm:prSet custT="1"/>
      <dgm:spPr/>
      <dgm:t>
        <a:bodyPr/>
        <a:lstStyle/>
        <a:p>
          <a:pPr rtl="1"/>
          <a:r>
            <a:rPr lang="ar-SA" sz="1000" b="1" dirty="0" smtClean="0"/>
            <a:t>عدات خط الشبكة</a:t>
          </a:r>
          <a:endParaRPr lang="en-US" sz="1000" b="1" dirty="0" smtClean="0"/>
        </a:p>
        <a:p>
          <a:pPr rtl="1"/>
          <a:r>
            <a:rPr lang="en-US" sz="1000" b="1" dirty="0" smtClean="0"/>
            <a:t>11110</a:t>
          </a:r>
          <a:endParaRPr lang="ar-SA" sz="1000" b="1" dirty="0"/>
        </a:p>
      </dgm:t>
    </dgm:pt>
    <dgm:pt modelId="{FCF22D8F-E44C-45C6-9680-86D3715AD303}" type="parTrans" cxnId="{3FAEA749-C004-473B-86E7-9F2A86B71E6E}">
      <dgm:prSet/>
      <dgm:spPr/>
      <dgm:t>
        <a:bodyPr/>
        <a:lstStyle/>
        <a:p>
          <a:pPr rtl="1"/>
          <a:endParaRPr lang="ar-SA" sz="1000" b="1"/>
        </a:p>
      </dgm:t>
    </dgm:pt>
    <dgm:pt modelId="{877D88A8-4D58-4BDE-ADCE-40D808086871}" type="sibTrans" cxnId="{3FAEA749-C004-473B-86E7-9F2A86B71E6E}">
      <dgm:prSet/>
      <dgm:spPr/>
      <dgm:t>
        <a:bodyPr/>
        <a:lstStyle/>
        <a:p>
          <a:pPr rtl="1"/>
          <a:endParaRPr lang="ar-SA" sz="1000" b="1"/>
        </a:p>
      </dgm:t>
    </dgm:pt>
    <dgm:pt modelId="{D37352FC-0EC2-45CB-8F7D-566E7F8758EC}">
      <dgm:prSet custT="1"/>
      <dgm:spPr/>
      <dgm:t>
        <a:bodyPr/>
        <a:lstStyle/>
        <a:p>
          <a:pPr rtl="1"/>
          <a:r>
            <a:rPr lang="ar-SA" sz="1000" b="1" dirty="0" smtClean="0"/>
            <a:t>الاتصال</a:t>
          </a:r>
          <a:endParaRPr lang="en-US" sz="1000" b="1" dirty="0" smtClean="0"/>
        </a:p>
        <a:p>
          <a:pPr rtl="1"/>
          <a:r>
            <a:rPr lang="en-US" sz="1000" b="1" dirty="0" smtClean="0"/>
            <a:t>11120</a:t>
          </a:r>
          <a:endParaRPr lang="ar-SA" sz="1000" b="1" dirty="0"/>
        </a:p>
      </dgm:t>
    </dgm:pt>
    <dgm:pt modelId="{9A0F19B6-E388-45BD-B879-59F492E94705}" type="parTrans" cxnId="{8828A989-2231-4A45-9C95-0B9CB962E8F0}">
      <dgm:prSet/>
      <dgm:spPr/>
      <dgm:t>
        <a:bodyPr/>
        <a:lstStyle/>
        <a:p>
          <a:pPr rtl="1"/>
          <a:endParaRPr lang="ar-SA" sz="1000" b="1"/>
        </a:p>
      </dgm:t>
    </dgm:pt>
    <dgm:pt modelId="{08B251C5-A5F2-4320-ADF6-4813ACF32F18}" type="sibTrans" cxnId="{8828A989-2231-4A45-9C95-0B9CB962E8F0}">
      <dgm:prSet/>
      <dgm:spPr/>
      <dgm:t>
        <a:bodyPr/>
        <a:lstStyle/>
        <a:p>
          <a:pPr rtl="1"/>
          <a:endParaRPr lang="ar-SA" sz="1000" b="1"/>
        </a:p>
      </dgm:t>
    </dgm:pt>
    <dgm:pt modelId="{254BB091-FB1B-4A81-887E-6B9B73FC4C6F}">
      <dgm:prSet custT="1"/>
      <dgm:spPr/>
      <dgm:t>
        <a:bodyPr/>
        <a:lstStyle/>
        <a:p>
          <a:pPr rtl="1"/>
          <a:r>
            <a:rPr lang="ar-SA" sz="1000" b="1" dirty="0" smtClean="0"/>
            <a:t>الخارجي</a:t>
          </a:r>
          <a:endParaRPr lang="en-US" sz="1000" b="1" dirty="0" smtClean="0"/>
        </a:p>
        <a:p>
          <a:pPr rtl="1"/>
          <a:r>
            <a:rPr lang="en-US" sz="1000" b="1" dirty="0" smtClean="0"/>
            <a:t>13220</a:t>
          </a:r>
          <a:endParaRPr lang="ar-SA" sz="1000" b="1" dirty="0"/>
        </a:p>
      </dgm:t>
    </dgm:pt>
    <dgm:pt modelId="{68794873-675C-46A3-915F-0F3DF6A073CC}" type="parTrans" cxnId="{344D977C-D07E-4BDC-AA2F-1267907EB441}">
      <dgm:prSet/>
      <dgm:spPr/>
      <dgm:t>
        <a:bodyPr/>
        <a:lstStyle/>
        <a:p>
          <a:pPr rtl="1"/>
          <a:endParaRPr lang="ar-SA" sz="1000" b="1"/>
        </a:p>
      </dgm:t>
    </dgm:pt>
    <dgm:pt modelId="{9A49D561-9451-4CB9-92FE-7BEACDB0435E}" type="sibTrans" cxnId="{344D977C-D07E-4BDC-AA2F-1267907EB441}">
      <dgm:prSet/>
      <dgm:spPr/>
      <dgm:t>
        <a:bodyPr/>
        <a:lstStyle/>
        <a:p>
          <a:pPr rtl="1"/>
          <a:endParaRPr lang="ar-SA" sz="1000" b="1"/>
        </a:p>
      </dgm:t>
    </dgm:pt>
    <dgm:pt modelId="{6C2FD7DE-6A51-4E79-9E22-5F14720D49F6}">
      <dgm:prSet custT="1"/>
      <dgm:spPr/>
      <dgm:t>
        <a:bodyPr/>
        <a:lstStyle/>
        <a:p>
          <a:pPr rtl="1"/>
          <a:r>
            <a:rPr lang="ar-SA" sz="1000" b="1" dirty="0" smtClean="0"/>
            <a:t>الداخلي</a:t>
          </a:r>
          <a:endParaRPr lang="en-US" sz="1000" b="1" dirty="0" smtClean="0"/>
        </a:p>
        <a:p>
          <a:pPr rtl="1"/>
          <a:r>
            <a:rPr lang="en-US" sz="1000" b="1" dirty="0" smtClean="0"/>
            <a:t>13210</a:t>
          </a:r>
          <a:endParaRPr lang="ar-SA" sz="1000" b="1" dirty="0"/>
        </a:p>
      </dgm:t>
    </dgm:pt>
    <dgm:pt modelId="{4B91F364-76F0-401B-B50F-3546BDC83282}" type="parTrans" cxnId="{C5EC9151-A4D3-413C-BFAD-E19F8E419171}">
      <dgm:prSet/>
      <dgm:spPr/>
      <dgm:t>
        <a:bodyPr/>
        <a:lstStyle/>
        <a:p>
          <a:pPr rtl="1"/>
          <a:endParaRPr lang="ar-SA" sz="1000" b="1"/>
        </a:p>
      </dgm:t>
    </dgm:pt>
    <dgm:pt modelId="{107E9065-13BE-4C33-8599-3EB86D683320}" type="sibTrans" cxnId="{C5EC9151-A4D3-413C-BFAD-E19F8E419171}">
      <dgm:prSet/>
      <dgm:spPr/>
      <dgm:t>
        <a:bodyPr/>
        <a:lstStyle/>
        <a:p>
          <a:pPr rtl="1"/>
          <a:endParaRPr lang="ar-SA" sz="1000" b="1"/>
        </a:p>
      </dgm:t>
    </dgm:pt>
    <dgm:pt modelId="{F165655A-420B-4AB3-B3B9-72262471B8F6}">
      <dgm:prSet custT="1"/>
      <dgm:spPr/>
      <dgm:t>
        <a:bodyPr/>
        <a:lstStyle/>
        <a:p>
          <a:pPr rtl="1"/>
          <a:r>
            <a:rPr lang="ar-SA" sz="1000" b="1" dirty="0" smtClean="0"/>
            <a:t>التركيب</a:t>
          </a:r>
          <a:endParaRPr lang="en-US" sz="1000" b="1" dirty="0" smtClean="0"/>
        </a:p>
        <a:p>
          <a:pPr rtl="1"/>
          <a:r>
            <a:rPr lang="en-US" sz="1000" b="1" dirty="0" smtClean="0"/>
            <a:t>11120 - 03</a:t>
          </a:r>
          <a:endParaRPr lang="ar-SA" sz="1000" b="1" dirty="0"/>
        </a:p>
      </dgm:t>
    </dgm:pt>
    <dgm:pt modelId="{7B99DDA1-8907-4F3F-8E1F-9F6300C3ED23}" type="parTrans" cxnId="{971B455A-7FA6-4C6A-A53C-0F095EECC405}">
      <dgm:prSet/>
      <dgm:spPr/>
      <dgm:t>
        <a:bodyPr/>
        <a:lstStyle/>
        <a:p>
          <a:pPr rtl="1"/>
          <a:endParaRPr lang="ar-SA" sz="1000" b="1"/>
        </a:p>
      </dgm:t>
    </dgm:pt>
    <dgm:pt modelId="{C5378E80-12F2-4C85-8054-B64598286A48}" type="sibTrans" cxnId="{971B455A-7FA6-4C6A-A53C-0F095EECC405}">
      <dgm:prSet/>
      <dgm:spPr/>
      <dgm:t>
        <a:bodyPr/>
        <a:lstStyle/>
        <a:p>
          <a:pPr rtl="1"/>
          <a:endParaRPr lang="ar-SA" sz="1000" b="1"/>
        </a:p>
      </dgm:t>
    </dgm:pt>
    <dgm:pt modelId="{BB7413ED-F0AE-4F04-9C64-16EF710AD982}">
      <dgm:prSet custT="1"/>
      <dgm:spPr/>
      <dgm:t>
        <a:bodyPr/>
        <a:lstStyle/>
        <a:p>
          <a:pPr rtl="1"/>
          <a:r>
            <a:rPr lang="ar-SA" sz="1000" b="1" dirty="0" smtClean="0"/>
            <a:t>المعدات</a:t>
          </a:r>
          <a:endParaRPr lang="en-US" sz="1000" b="1" dirty="0" smtClean="0"/>
        </a:p>
        <a:p>
          <a:pPr rtl="1"/>
          <a:r>
            <a:rPr lang="en-US" sz="1000" b="1" dirty="0" smtClean="0"/>
            <a:t>11120 - 02</a:t>
          </a:r>
          <a:endParaRPr lang="ar-SA" sz="1000" b="1" dirty="0"/>
        </a:p>
      </dgm:t>
    </dgm:pt>
    <dgm:pt modelId="{98B817F2-8202-491D-8E9C-BC3DAD929C22}" type="parTrans" cxnId="{D8308A00-611D-4884-BBDB-E81CD9940798}">
      <dgm:prSet/>
      <dgm:spPr/>
      <dgm:t>
        <a:bodyPr/>
        <a:lstStyle/>
        <a:p>
          <a:pPr rtl="1"/>
          <a:endParaRPr lang="ar-SA" sz="1000" b="1"/>
        </a:p>
      </dgm:t>
    </dgm:pt>
    <dgm:pt modelId="{888DCD8D-B9B8-4D71-84C9-0262F0A4320F}" type="sibTrans" cxnId="{D8308A00-611D-4884-BBDB-E81CD9940798}">
      <dgm:prSet/>
      <dgm:spPr/>
      <dgm:t>
        <a:bodyPr/>
        <a:lstStyle/>
        <a:p>
          <a:pPr rtl="1"/>
          <a:endParaRPr lang="ar-SA" sz="1000" b="1"/>
        </a:p>
      </dgm:t>
    </dgm:pt>
    <dgm:pt modelId="{3671FDB9-510F-4255-917D-42121522EE57}">
      <dgm:prSet custT="1"/>
      <dgm:spPr/>
      <dgm:t>
        <a:bodyPr/>
        <a:lstStyle/>
        <a:p>
          <a:pPr rtl="1"/>
          <a:r>
            <a:rPr lang="ar-SA" sz="1000" b="1" dirty="0" smtClean="0"/>
            <a:t>الدوائر الكهربائية</a:t>
          </a:r>
          <a:endParaRPr lang="en-US" sz="1000" b="1" dirty="0" smtClean="0"/>
        </a:p>
        <a:p>
          <a:pPr rtl="1"/>
          <a:r>
            <a:rPr lang="en-US" sz="1000" b="1" dirty="0" smtClean="0"/>
            <a:t>11120 - 01</a:t>
          </a:r>
          <a:endParaRPr lang="ar-SA" sz="1000" b="1" dirty="0"/>
        </a:p>
      </dgm:t>
    </dgm:pt>
    <dgm:pt modelId="{A153ECA8-C63C-4629-84BD-2B3BB21A8438}" type="parTrans" cxnId="{7DEF6E19-642C-418A-8264-5CF5CB0B0903}">
      <dgm:prSet/>
      <dgm:spPr/>
      <dgm:t>
        <a:bodyPr/>
        <a:lstStyle/>
        <a:p>
          <a:pPr rtl="1"/>
          <a:endParaRPr lang="ar-SA" sz="1000" b="1"/>
        </a:p>
      </dgm:t>
    </dgm:pt>
    <dgm:pt modelId="{BF1DE442-FF24-47A6-959D-29528A77F089}" type="sibTrans" cxnId="{7DEF6E19-642C-418A-8264-5CF5CB0B0903}">
      <dgm:prSet/>
      <dgm:spPr/>
      <dgm:t>
        <a:bodyPr/>
        <a:lstStyle/>
        <a:p>
          <a:pPr rtl="1"/>
          <a:endParaRPr lang="ar-SA" sz="1000" b="1"/>
        </a:p>
      </dgm:t>
    </dgm:pt>
    <dgm:pt modelId="{1A47355C-A6F0-4E9C-843A-16D7F35A7653}">
      <dgm:prSet custT="1"/>
      <dgm:spPr/>
      <dgm:t>
        <a:bodyPr/>
        <a:lstStyle/>
        <a:p>
          <a:pPr rtl="1"/>
          <a:r>
            <a:rPr lang="ar-SA" sz="1000" b="1" dirty="0" smtClean="0"/>
            <a:t>التنظيم الخارجي</a:t>
          </a:r>
          <a:endParaRPr lang="en-US" sz="1000" b="1" dirty="0" smtClean="0"/>
        </a:p>
        <a:p>
          <a:pPr rtl="1"/>
          <a:r>
            <a:rPr lang="en-US" sz="1000" b="1" dirty="0" smtClean="0"/>
            <a:t>12200</a:t>
          </a:r>
        </a:p>
      </dgm:t>
    </dgm:pt>
    <dgm:pt modelId="{3834AC96-4875-431A-9E06-873C7492946C}" type="parTrans" cxnId="{79531717-1232-4A31-A042-DF13BF7C77E5}">
      <dgm:prSet/>
      <dgm:spPr/>
      <dgm:t>
        <a:bodyPr/>
        <a:lstStyle/>
        <a:p>
          <a:pPr rtl="1"/>
          <a:endParaRPr lang="ar-SA" sz="1000" b="1"/>
        </a:p>
      </dgm:t>
    </dgm:pt>
    <dgm:pt modelId="{CBBA1B79-1716-4942-932A-1C4383886FE4}" type="sibTrans" cxnId="{79531717-1232-4A31-A042-DF13BF7C77E5}">
      <dgm:prSet/>
      <dgm:spPr/>
      <dgm:t>
        <a:bodyPr/>
        <a:lstStyle/>
        <a:p>
          <a:pPr rtl="1"/>
          <a:endParaRPr lang="ar-SA" sz="1000" b="1"/>
        </a:p>
      </dgm:t>
    </dgm:pt>
    <dgm:pt modelId="{AC617A2B-23B6-499E-B9C2-B1E397D026B6}" type="pres">
      <dgm:prSet presAssocID="{75C765A6-4322-42A3-B426-3F9E573F44C6}" presName="hierChild1" presStyleCnt="0">
        <dgm:presLayoutVars>
          <dgm:chPref val="1"/>
          <dgm:dir/>
          <dgm:animOne val="branch"/>
          <dgm:animLvl val="lvl"/>
          <dgm:resizeHandles/>
        </dgm:presLayoutVars>
      </dgm:prSet>
      <dgm:spPr/>
      <dgm:t>
        <a:bodyPr/>
        <a:lstStyle/>
        <a:p>
          <a:pPr rtl="1"/>
          <a:endParaRPr lang="ar-SA"/>
        </a:p>
      </dgm:t>
    </dgm:pt>
    <dgm:pt modelId="{580130D5-BCF6-40E8-A2F0-6E5EC910C3BD}" type="pres">
      <dgm:prSet presAssocID="{A96AF046-84A3-44D6-BD0C-B966A154DCD4}" presName="hierRoot1" presStyleCnt="0"/>
      <dgm:spPr/>
      <dgm:t>
        <a:bodyPr/>
        <a:lstStyle/>
        <a:p>
          <a:endParaRPr lang="en-US"/>
        </a:p>
      </dgm:t>
    </dgm:pt>
    <dgm:pt modelId="{D1E436EC-CD09-4A35-889C-ADAD9129F9F7}" type="pres">
      <dgm:prSet presAssocID="{A96AF046-84A3-44D6-BD0C-B966A154DCD4}" presName="composite" presStyleCnt="0"/>
      <dgm:spPr/>
      <dgm:t>
        <a:bodyPr/>
        <a:lstStyle/>
        <a:p>
          <a:endParaRPr lang="en-US"/>
        </a:p>
      </dgm:t>
    </dgm:pt>
    <dgm:pt modelId="{0A4D7501-4E84-45D9-9364-FA8946D9B664}" type="pres">
      <dgm:prSet presAssocID="{A96AF046-84A3-44D6-BD0C-B966A154DCD4}" presName="background" presStyleLbl="node0" presStyleIdx="0" presStyleCnt="1"/>
      <dgm:spPr/>
      <dgm:t>
        <a:bodyPr/>
        <a:lstStyle/>
        <a:p>
          <a:endParaRPr lang="en-US"/>
        </a:p>
      </dgm:t>
    </dgm:pt>
    <dgm:pt modelId="{7F06A988-AE7E-41EA-8496-9A3C96521FCD}" type="pres">
      <dgm:prSet presAssocID="{A96AF046-84A3-44D6-BD0C-B966A154DCD4}" presName="text" presStyleLbl="fgAcc0" presStyleIdx="0" presStyleCnt="1">
        <dgm:presLayoutVars>
          <dgm:chPref val="3"/>
        </dgm:presLayoutVars>
      </dgm:prSet>
      <dgm:spPr/>
      <dgm:t>
        <a:bodyPr/>
        <a:lstStyle/>
        <a:p>
          <a:pPr rtl="1"/>
          <a:endParaRPr lang="ar-SA"/>
        </a:p>
      </dgm:t>
    </dgm:pt>
    <dgm:pt modelId="{8365E847-8505-4199-AD90-3EA1B2FFD362}" type="pres">
      <dgm:prSet presAssocID="{A96AF046-84A3-44D6-BD0C-B966A154DCD4}" presName="hierChild2" presStyleCnt="0"/>
      <dgm:spPr/>
      <dgm:t>
        <a:bodyPr/>
        <a:lstStyle/>
        <a:p>
          <a:endParaRPr lang="en-US"/>
        </a:p>
      </dgm:t>
    </dgm:pt>
    <dgm:pt modelId="{4A2883BA-CA39-4F08-A30F-57B54D418F41}" type="pres">
      <dgm:prSet presAssocID="{8B84DE38-8D8C-4709-AC16-AE44CD10489A}" presName="Name10" presStyleLbl="parChTrans1D2" presStyleIdx="0" presStyleCnt="3"/>
      <dgm:spPr/>
      <dgm:t>
        <a:bodyPr/>
        <a:lstStyle/>
        <a:p>
          <a:pPr rtl="1"/>
          <a:endParaRPr lang="ar-SA"/>
        </a:p>
      </dgm:t>
    </dgm:pt>
    <dgm:pt modelId="{B58B6039-3BCD-403F-BBE3-243AB9EB3CF5}" type="pres">
      <dgm:prSet presAssocID="{0B87ED9A-EA41-4120-958C-B1C04BA7850B}" presName="hierRoot2" presStyleCnt="0"/>
      <dgm:spPr/>
      <dgm:t>
        <a:bodyPr/>
        <a:lstStyle/>
        <a:p>
          <a:endParaRPr lang="en-US"/>
        </a:p>
      </dgm:t>
    </dgm:pt>
    <dgm:pt modelId="{429CF116-D1C9-4991-82E2-9169FBAA0A56}" type="pres">
      <dgm:prSet presAssocID="{0B87ED9A-EA41-4120-958C-B1C04BA7850B}" presName="composite2" presStyleCnt="0"/>
      <dgm:spPr/>
      <dgm:t>
        <a:bodyPr/>
        <a:lstStyle/>
        <a:p>
          <a:endParaRPr lang="en-US"/>
        </a:p>
      </dgm:t>
    </dgm:pt>
    <dgm:pt modelId="{AA3FB4D6-13DB-4DB6-8991-207614CBEBAC}" type="pres">
      <dgm:prSet presAssocID="{0B87ED9A-EA41-4120-958C-B1C04BA7850B}" presName="background2" presStyleLbl="node2" presStyleIdx="0" presStyleCnt="3"/>
      <dgm:spPr/>
      <dgm:t>
        <a:bodyPr/>
        <a:lstStyle/>
        <a:p>
          <a:endParaRPr lang="en-US"/>
        </a:p>
      </dgm:t>
    </dgm:pt>
    <dgm:pt modelId="{67D211B3-D6A7-4D3F-A072-09BB812BA970}" type="pres">
      <dgm:prSet presAssocID="{0B87ED9A-EA41-4120-958C-B1C04BA7850B}" presName="text2" presStyleLbl="fgAcc2" presStyleIdx="0" presStyleCnt="3">
        <dgm:presLayoutVars>
          <dgm:chPref val="3"/>
        </dgm:presLayoutVars>
      </dgm:prSet>
      <dgm:spPr/>
      <dgm:t>
        <a:bodyPr/>
        <a:lstStyle/>
        <a:p>
          <a:pPr rtl="1"/>
          <a:endParaRPr lang="ar-SA"/>
        </a:p>
      </dgm:t>
    </dgm:pt>
    <dgm:pt modelId="{40A682AB-CE88-44BD-BF74-8FC3064C8A5B}" type="pres">
      <dgm:prSet presAssocID="{0B87ED9A-EA41-4120-958C-B1C04BA7850B}" presName="hierChild3" presStyleCnt="0"/>
      <dgm:spPr/>
      <dgm:t>
        <a:bodyPr/>
        <a:lstStyle/>
        <a:p>
          <a:endParaRPr lang="en-US"/>
        </a:p>
      </dgm:t>
    </dgm:pt>
    <dgm:pt modelId="{39C2460E-1B3C-45D5-A331-BA9952CC25FC}" type="pres">
      <dgm:prSet presAssocID="{14553FE5-D205-4386-87A8-DC728495349C}" presName="Name17" presStyleLbl="parChTrans1D3" presStyleIdx="0" presStyleCnt="5"/>
      <dgm:spPr/>
      <dgm:t>
        <a:bodyPr/>
        <a:lstStyle/>
        <a:p>
          <a:pPr rtl="1"/>
          <a:endParaRPr lang="ar-SA"/>
        </a:p>
      </dgm:t>
    </dgm:pt>
    <dgm:pt modelId="{D5B9F205-5959-4896-9D08-BC66FDCE2A98}" type="pres">
      <dgm:prSet presAssocID="{FAF5177F-4692-47AE-AC10-E7925D9E8A50}" presName="hierRoot3" presStyleCnt="0"/>
      <dgm:spPr/>
      <dgm:t>
        <a:bodyPr/>
        <a:lstStyle/>
        <a:p>
          <a:endParaRPr lang="en-US"/>
        </a:p>
      </dgm:t>
    </dgm:pt>
    <dgm:pt modelId="{C2AB4527-F945-43D2-AFF4-55D49E563848}" type="pres">
      <dgm:prSet presAssocID="{FAF5177F-4692-47AE-AC10-E7925D9E8A50}" presName="composite3" presStyleCnt="0"/>
      <dgm:spPr/>
      <dgm:t>
        <a:bodyPr/>
        <a:lstStyle/>
        <a:p>
          <a:endParaRPr lang="en-US"/>
        </a:p>
      </dgm:t>
    </dgm:pt>
    <dgm:pt modelId="{3DD8699B-1A2C-403F-8E6A-F2071352C0E8}" type="pres">
      <dgm:prSet presAssocID="{FAF5177F-4692-47AE-AC10-E7925D9E8A50}" presName="background3" presStyleLbl="node3" presStyleIdx="0" presStyleCnt="5"/>
      <dgm:spPr/>
      <dgm:t>
        <a:bodyPr/>
        <a:lstStyle/>
        <a:p>
          <a:endParaRPr lang="en-US"/>
        </a:p>
      </dgm:t>
    </dgm:pt>
    <dgm:pt modelId="{B044108F-EF1C-42C9-A138-3440244D4526}" type="pres">
      <dgm:prSet presAssocID="{FAF5177F-4692-47AE-AC10-E7925D9E8A50}" presName="text3" presStyleLbl="fgAcc3" presStyleIdx="0" presStyleCnt="5">
        <dgm:presLayoutVars>
          <dgm:chPref val="3"/>
        </dgm:presLayoutVars>
      </dgm:prSet>
      <dgm:spPr/>
      <dgm:t>
        <a:bodyPr/>
        <a:lstStyle/>
        <a:p>
          <a:pPr rtl="1"/>
          <a:endParaRPr lang="ar-SA"/>
        </a:p>
      </dgm:t>
    </dgm:pt>
    <dgm:pt modelId="{8B69723B-D464-4FBA-B1FB-5D157134A5BB}" type="pres">
      <dgm:prSet presAssocID="{FAF5177F-4692-47AE-AC10-E7925D9E8A50}" presName="hierChild4" presStyleCnt="0"/>
      <dgm:spPr/>
      <dgm:t>
        <a:bodyPr/>
        <a:lstStyle/>
        <a:p>
          <a:endParaRPr lang="en-US"/>
        </a:p>
      </dgm:t>
    </dgm:pt>
    <dgm:pt modelId="{043B71A0-DE9E-41B7-9F8A-67744D8A01C0}" type="pres">
      <dgm:prSet presAssocID="{FCF22D8F-E44C-45C6-9680-86D3715AD303}" presName="Name23" presStyleLbl="parChTrans1D4" presStyleIdx="0" presStyleCnt="7"/>
      <dgm:spPr/>
      <dgm:t>
        <a:bodyPr/>
        <a:lstStyle/>
        <a:p>
          <a:pPr rtl="1"/>
          <a:endParaRPr lang="ar-SA"/>
        </a:p>
      </dgm:t>
    </dgm:pt>
    <dgm:pt modelId="{522DAB75-C54E-4C66-9A04-BB5E64B8D334}" type="pres">
      <dgm:prSet presAssocID="{87C78CF6-9883-40E4-AF26-FB108D9FADCA}" presName="hierRoot4" presStyleCnt="0"/>
      <dgm:spPr/>
      <dgm:t>
        <a:bodyPr/>
        <a:lstStyle/>
        <a:p>
          <a:endParaRPr lang="en-US"/>
        </a:p>
      </dgm:t>
    </dgm:pt>
    <dgm:pt modelId="{8A6AD9D2-374E-4360-9E11-51CA5F304C14}" type="pres">
      <dgm:prSet presAssocID="{87C78CF6-9883-40E4-AF26-FB108D9FADCA}" presName="composite4" presStyleCnt="0"/>
      <dgm:spPr/>
      <dgm:t>
        <a:bodyPr/>
        <a:lstStyle/>
        <a:p>
          <a:endParaRPr lang="en-US"/>
        </a:p>
      </dgm:t>
    </dgm:pt>
    <dgm:pt modelId="{3BFCE156-5B32-4A86-ADA0-1888BCB96A17}" type="pres">
      <dgm:prSet presAssocID="{87C78CF6-9883-40E4-AF26-FB108D9FADCA}" presName="background4" presStyleLbl="node4" presStyleIdx="0" presStyleCnt="7"/>
      <dgm:spPr/>
      <dgm:t>
        <a:bodyPr/>
        <a:lstStyle/>
        <a:p>
          <a:endParaRPr lang="en-US"/>
        </a:p>
      </dgm:t>
    </dgm:pt>
    <dgm:pt modelId="{AFE5859F-703B-499F-A0E4-3BA744A4B836}" type="pres">
      <dgm:prSet presAssocID="{87C78CF6-9883-40E4-AF26-FB108D9FADCA}" presName="text4" presStyleLbl="fgAcc4" presStyleIdx="0" presStyleCnt="7">
        <dgm:presLayoutVars>
          <dgm:chPref val="3"/>
        </dgm:presLayoutVars>
      </dgm:prSet>
      <dgm:spPr/>
      <dgm:t>
        <a:bodyPr/>
        <a:lstStyle/>
        <a:p>
          <a:pPr rtl="1"/>
          <a:endParaRPr lang="ar-SA"/>
        </a:p>
      </dgm:t>
    </dgm:pt>
    <dgm:pt modelId="{0D2DDE0C-DF05-4D37-BF2D-E614789091A5}" type="pres">
      <dgm:prSet presAssocID="{87C78CF6-9883-40E4-AF26-FB108D9FADCA}" presName="hierChild5" presStyleCnt="0"/>
      <dgm:spPr/>
      <dgm:t>
        <a:bodyPr/>
        <a:lstStyle/>
        <a:p>
          <a:endParaRPr lang="en-US"/>
        </a:p>
      </dgm:t>
    </dgm:pt>
    <dgm:pt modelId="{44198DF4-8077-466F-9484-AB1957A8D7BA}" type="pres">
      <dgm:prSet presAssocID="{9A0F19B6-E388-45BD-B879-59F492E94705}" presName="Name23" presStyleLbl="parChTrans1D4" presStyleIdx="1" presStyleCnt="7"/>
      <dgm:spPr/>
      <dgm:t>
        <a:bodyPr/>
        <a:lstStyle/>
        <a:p>
          <a:pPr rtl="1"/>
          <a:endParaRPr lang="ar-SA"/>
        </a:p>
      </dgm:t>
    </dgm:pt>
    <dgm:pt modelId="{CEA6D67F-C622-476B-980E-F8850D43C6C6}" type="pres">
      <dgm:prSet presAssocID="{D37352FC-0EC2-45CB-8F7D-566E7F8758EC}" presName="hierRoot4" presStyleCnt="0"/>
      <dgm:spPr/>
      <dgm:t>
        <a:bodyPr/>
        <a:lstStyle/>
        <a:p>
          <a:endParaRPr lang="en-US"/>
        </a:p>
      </dgm:t>
    </dgm:pt>
    <dgm:pt modelId="{2B6B8486-2DDB-499C-B51B-1E835E0ACD5D}" type="pres">
      <dgm:prSet presAssocID="{D37352FC-0EC2-45CB-8F7D-566E7F8758EC}" presName="composite4" presStyleCnt="0"/>
      <dgm:spPr/>
      <dgm:t>
        <a:bodyPr/>
        <a:lstStyle/>
        <a:p>
          <a:endParaRPr lang="en-US"/>
        </a:p>
      </dgm:t>
    </dgm:pt>
    <dgm:pt modelId="{19F17AED-D948-4F59-9C0D-87838B5E26E6}" type="pres">
      <dgm:prSet presAssocID="{D37352FC-0EC2-45CB-8F7D-566E7F8758EC}" presName="background4" presStyleLbl="node4" presStyleIdx="1" presStyleCnt="7"/>
      <dgm:spPr/>
      <dgm:t>
        <a:bodyPr/>
        <a:lstStyle/>
        <a:p>
          <a:endParaRPr lang="en-US"/>
        </a:p>
      </dgm:t>
    </dgm:pt>
    <dgm:pt modelId="{4643375E-E755-4BD8-85BB-8B2E9FBFCC20}" type="pres">
      <dgm:prSet presAssocID="{D37352FC-0EC2-45CB-8F7D-566E7F8758EC}" presName="text4" presStyleLbl="fgAcc4" presStyleIdx="1" presStyleCnt="7" custScaleX="123142">
        <dgm:presLayoutVars>
          <dgm:chPref val="3"/>
        </dgm:presLayoutVars>
      </dgm:prSet>
      <dgm:spPr/>
      <dgm:t>
        <a:bodyPr/>
        <a:lstStyle/>
        <a:p>
          <a:pPr rtl="1"/>
          <a:endParaRPr lang="ar-SA"/>
        </a:p>
      </dgm:t>
    </dgm:pt>
    <dgm:pt modelId="{58D85969-822D-420E-9DA3-4B6918F03157}" type="pres">
      <dgm:prSet presAssocID="{D37352FC-0EC2-45CB-8F7D-566E7F8758EC}" presName="hierChild5" presStyleCnt="0"/>
      <dgm:spPr/>
      <dgm:t>
        <a:bodyPr/>
        <a:lstStyle/>
        <a:p>
          <a:endParaRPr lang="en-US"/>
        </a:p>
      </dgm:t>
    </dgm:pt>
    <dgm:pt modelId="{9C6761DA-F5C3-445B-9302-BF7259F9C298}" type="pres">
      <dgm:prSet presAssocID="{A153ECA8-C63C-4629-84BD-2B3BB21A8438}" presName="Name23" presStyleLbl="parChTrans1D4" presStyleIdx="2" presStyleCnt="7"/>
      <dgm:spPr/>
      <dgm:t>
        <a:bodyPr/>
        <a:lstStyle/>
        <a:p>
          <a:pPr rtl="1"/>
          <a:endParaRPr lang="ar-SA"/>
        </a:p>
      </dgm:t>
    </dgm:pt>
    <dgm:pt modelId="{E0AA8CEA-BB24-4FFC-A8B1-B5C77F7337B3}" type="pres">
      <dgm:prSet presAssocID="{3671FDB9-510F-4255-917D-42121522EE57}" presName="hierRoot4" presStyleCnt="0"/>
      <dgm:spPr/>
      <dgm:t>
        <a:bodyPr/>
        <a:lstStyle/>
        <a:p>
          <a:endParaRPr lang="en-US"/>
        </a:p>
      </dgm:t>
    </dgm:pt>
    <dgm:pt modelId="{35C379DD-8040-4429-B8F6-943A5495D707}" type="pres">
      <dgm:prSet presAssocID="{3671FDB9-510F-4255-917D-42121522EE57}" presName="composite4" presStyleCnt="0"/>
      <dgm:spPr/>
      <dgm:t>
        <a:bodyPr/>
        <a:lstStyle/>
        <a:p>
          <a:endParaRPr lang="en-US"/>
        </a:p>
      </dgm:t>
    </dgm:pt>
    <dgm:pt modelId="{EA6A87C7-6F6F-45BC-8D83-A916FB3EB345}" type="pres">
      <dgm:prSet presAssocID="{3671FDB9-510F-4255-917D-42121522EE57}" presName="background4" presStyleLbl="node4" presStyleIdx="2" presStyleCnt="7"/>
      <dgm:spPr/>
      <dgm:t>
        <a:bodyPr/>
        <a:lstStyle/>
        <a:p>
          <a:endParaRPr lang="en-US"/>
        </a:p>
      </dgm:t>
    </dgm:pt>
    <dgm:pt modelId="{0487F02D-BAC8-47B4-8686-93F2E931609B}" type="pres">
      <dgm:prSet presAssocID="{3671FDB9-510F-4255-917D-42121522EE57}" presName="text4" presStyleLbl="fgAcc4" presStyleIdx="2" presStyleCnt="7">
        <dgm:presLayoutVars>
          <dgm:chPref val="3"/>
        </dgm:presLayoutVars>
      </dgm:prSet>
      <dgm:spPr/>
      <dgm:t>
        <a:bodyPr/>
        <a:lstStyle/>
        <a:p>
          <a:pPr rtl="1"/>
          <a:endParaRPr lang="ar-SA"/>
        </a:p>
      </dgm:t>
    </dgm:pt>
    <dgm:pt modelId="{AC1CBA25-EDA5-4A0D-8CB0-B5D90511BC11}" type="pres">
      <dgm:prSet presAssocID="{3671FDB9-510F-4255-917D-42121522EE57}" presName="hierChild5" presStyleCnt="0"/>
      <dgm:spPr/>
      <dgm:t>
        <a:bodyPr/>
        <a:lstStyle/>
        <a:p>
          <a:endParaRPr lang="en-US"/>
        </a:p>
      </dgm:t>
    </dgm:pt>
    <dgm:pt modelId="{C95856D9-2EE9-4ABF-A74B-36B4EBA6F18B}" type="pres">
      <dgm:prSet presAssocID="{98B817F2-8202-491D-8E9C-BC3DAD929C22}" presName="Name23" presStyleLbl="parChTrans1D4" presStyleIdx="3" presStyleCnt="7"/>
      <dgm:spPr/>
      <dgm:t>
        <a:bodyPr/>
        <a:lstStyle/>
        <a:p>
          <a:pPr rtl="1"/>
          <a:endParaRPr lang="ar-SA"/>
        </a:p>
      </dgm:t>
    </dgm:pt>
    <dgm:pt modelId="{E100F426-5B08-4E16-9A45-D4965713448A}" type="pres">
      <dgm:prSet presAssocID="{BB7413ED-F0AE-4F04-9C64-16EF710AD982}" presName="hierRoot4" presStyleCnt="0"/>
      <dgm:spPr/>
      <dgm:t>
        <a:bodyPr/>
        <a:lstStyle/>
        <a:p>
          <a:endParaRPr lang="en-US"/>
        </a:p>
      </dgm:t>
    </dgm:pt>
    <dgm:pt modelId="{27698C48-FFF7-4A85-8443-3BDFE2F32897}" type="pres">
      <dgm:prSet presAssocID="{BB7413ED-F0AE-4F04-9C64-16EF710AD982}" presName="composite4" presStyleCnt="0"/>
      <dgm:spPr/>
      <dgm:t>
        <a:bodyPr/>
        <a:lstStyle/>
        <a:p>
          <a:endParaRPr lang="en-US"/>
        </a:p>
      </dgm:t>
    </dgm:pt>
    <dgm:pt modelId="{28777796-CB07-4BC9-93C5-B452566A0F89}" type="pres">
      <dgm:prSet presAssocID="{BB7413ED-F0AE-4F04-9C64-16EF710AD982}" presName="background4" presStyleLbl="node4" presStyleIdx="3" presStyleCnt="7"/>
      <dgm:spPr/>
      <dgm:t>
        <a:bodyPr/>
        <a:lstStyle/>
        <a:p>
          <a:endParaRPr lang="en-US"/>
        </a:p>
      </dgm:t>
    </dgm:pt>
    <dgm:pt modelId="{61DF2693-F6C6-40F4-80A6-983C294368B4}" type="pres">
      <dgm:prSet presAssocID="{BB7413ED-F0AE-4F04-9C64-16EF710AD982}" presName="text4" presStyleLbl="fgAcc4" presStyleIdx="3" presStyleCnt="7">
        <dgm:presLayoutVars>
          <dgm:chPref val="3"/>
        </dgm:presLayoutVars>
      </dgm:prSet>
      <dgm:spPr/>
      <dgm:t>
        <a:bodyPr/>
        <a:lstStyle/>
        <a:p>
          <a:pPr rtl="1"/>
          <a:endParaRPr lang="ar-SA"/>
        </a:p>
      </dgm:t>
    </dgm:pt>
    <dgm:pt modelId="{282260BA-0BA6-4101-8C17-8B0C59180EC7}" type="pres">
      <dgm:prSet presAssocID="{BB7413ED-F0AE-4F04-9C64-16EF710AD982}" presName="hierChild5" presStyleCnt="0"/>
      <dgm:spPr/>
      <dgm:t>
        <a:bodyPr/>
        <a:lstStyle/>
        <a:p>
          <a:endParaRPr lang="en-US"/>
        </a:p>
      </dgm:t>
    </dgm:pt>
    <dgm:pt modelId="{048E6F63-3D67-4144-AA85-92FCBF569444}" type="pres">
      <dgm:prSet presAssocID="{7B99DDA1-8907-4F3F-8E1F-9F6300C3ED23}" presName="Name23" presStyleLbl="parChTrans1D4" presStyleIdx="4" presStyleCnt="7"/>
      <dgm:spPr/>
      <dgm:t>
        <a:bodyPr/>
        <a:lstStyle/>
        <a:p>
          <a:pPr rtl="1"/>
          <a:endParaRPr lang="ar-SA"/>
        </a:p>
      </dgm:t>
    </dgm:pt>
    <dgm:pt modelId="{F86C2165-3966-4A3B-98E0-EC3C1D426CCD}" type="pres">
      <dgm:prSet presAssocID="{F165655A-420B-4AB3-B3B9-72262471B8F6}" presName="hierRoot4" presStyleCnt="0"/>
      <dgm:spPr/>
      <dgm:t>
        <a:bodyPr/>
        <a:lstStyle/>
        <a:p>
          <a:endParaRPr lang="en-US"/>
        </a:p>
      </dgm:t>
    </dgm:pt>
    <dgm:pt modelId="{E0A3F762-0127-44A6-B816-81A495B89D0F}" type="pres">
      <dgm:prSet presAssocID="{F165655A-420B-4AB3-B3B9-72262471B8F6}" presName="composite4" presStyleCnt="0"/>
      <dgm:spPr/>
      <dgm:t>
        <a:bodyPr/>
        <a:lstStyle/>
        <a:p>
          <a:endParaRPr lang="en-US"/>
        </a:p>
      </dgm:t>
    </dgm:pt>
    <dgm:pt modelId="{FF22D509-75D0-42B0-946E-CF24FDAD9913}" type="pres">
      <dgm:prSet presAssocID="{F165655A-420B-4AB3-B3B9-72262471B8F6}" presName="background4" presStyleLbl="node4" presStyleIdx="4" presStyleCnt="7"/>
      <dgm:spPr/>
      <dgm:t>
        <a:bodyPr/>
        <a:lstStyle/>
        <a:p>
          <a:endParaRPr lang="en-US"/>
        </a:p>
      </dgm:t>
    </dgm:pt>
    <dgm:pt modelId="{E16E46E3-63B2-490E-93AA-0CD2BD0EF4A3}" type="pres">
      <dgm:prSet presAssocID="{F165655A-420B-4AB3-B3B9-72262471B8F6}" presName="text4" presStyleLbl="fgAcc4" presStyleIdx="4" presStyleCnt="7">
        <dgm:presLayoutVars>
          <dgm:chPref val="3"/>
        </dgm:presLayoutVars>
      </dgm:prSet>
      <dgm:spPr/>
      <dgm:t>
        <a:bodyPr/>
        <a:lstStyle/>
        <a:p>
          <a:pPr rtl="1"/>
          <a:endParaRPr lang="ar-SA"/>
        </a:p>
      </dgm:t>
    </dgm:pt>
    <dgm:pt modelId="{605357CE-95F4-4FCE-9978-7149EB22E6FF}" type="pres">
      <dgm:prSet presAssocID="{F165655A-420B-4AB3-B3B9-72262471B8F6}" presName="hierChild5" presStyleCnt="0"/>
      <dgm:spPr/>
      <dgm:t>
        <a:bodyPr/>
        <a:lstStyle/>
        <a:p>
          <a:endParaRPr lang="en-US"/>
        </a:p>
      </dgm:t>
    </dgm:pt>
    <dgm:pt modelId="{D1289DAB-2175-4ECF-A05D-899C584C291F}" type="pres">
      <dgm:prSet presAssocID="{3660446E-8B13-42BD-A32C-965309F0CF4C}" presName="Name10" presStyleLbl="parChTrans1D2" presStyleIdx="1" presStyleCnt="3"/>
      <dgm:spPr/>
      <dgm:t>
        <a:bodyPr/>
        <a:lstStyle/>
        <a:p>
          <a:pPr rtl="1"/>
          <a:endParaRPr lang="ar-SA"/>
        </a:p>
      </dgm:t>
    </dgm:pt>
    <dgm:pt modelId="{81DDBE77-B8F1-49B5-BBE5-1EDB34F5A0D5}" type="pres">
      <dgm:prSet presAssocID="{765FEEB2-4EE8-4216-B352-3A5FE20F9678}" presName="hierRoot2" presStyleCnt="0"/>
      <dgm:spPr/>
      <dgm:t>
        <a:bodyPr/>
        <a:lstStyle/>
        <a:p>
          <a:endParaRPr lang="en-US"/>
        </a:p>
      </dgm:t>
    </dgm:pt>
    <dgm:pt modelId="{4F14665A-DFB7-4A9A-9A9D-CF6C4BB584DD}" type="pres">
      <dgm:prSet presAssocID="{765FEEB2-4EE8-4216-B352-3A5FE20F9678}" presName="composite2" presStyleCnt="0"/>
      <dgm:spPr/>
      <dgm:t>
        <a:bodyPr/>
        <a:lstStyle/>
        <a:p>
          <a:endParaRPr lang="en-US"/>
        </a:p>
      </dgm:t>
    </dgm:pt>
    <dgm:pt modelId="{CD86B66F-B238-4CE8-817A-568F1EC6EF48}" type="pres">
      <dgm:prSet presAssocID="{765FEEB2-4EE8-4216-B352-3A5FE20F9678}" presName="background2" presStyleLbl="node2" presStyleIdx="1" presStyleCnt="3"/>
      <dgm:spPr/>
      <dgm:t>
        <a:bodyPr/>
        <a:lstStyle/>
        <a:p>
          <a:endParaRPr lang="en-US"/>
        </a:p>
      </dgm:t>
    </dgm:pt>
    <dgm:pt modelId="{B0F70F69-2AC8-481F-B8E2-49C49ACEB53C}" type="pres">
      <dgm:prSet presAssocID="{765FEEB2-4EE8-4216-B352-3A5FE20F9678}" presName="text2" presStyleLbl="fgAcc2" presStyleIdx="1" presStyleCnt="3">
        <dgm:presLayoutVars>
          <dgm:chPref val="3"/>
        </dgm:presLayoutVars>
      </dgm:prSet>
      <dgm:spPr/>
      <dgm:t>
        <a:bodyPr/>
        <a:lstStyle/>
        <a:p>
          <a:pPr rtl="1"/>
          <a:endParaRPr lang="ar-SA"/>
        </a:p>
      </dgm:t>
    </dgm:pt>
    <dgm:pt modelId="{EE190911-79F8-49EA-B7E9-550261090D48}" type="pres">
      <dgm:prSet presAssocID="{765FEEB2-4EE8-4216-B352-3A5FE20F9678}" presName="hierChild3" presStyleCnt="0"/>
      <dgm:spPr/>
      <dgm:t>
        <a:bodyPr/>
        <a:lstStyle/>
        <a:p>
          <a:endParaRPr lang="en-US"/>
        </a:p>
      </dgm:t>
    </dgm:pt>
    <dgm:pt modelId="{33C86D86-4244-4E82-8955-4987519B0CEF}" type="pres">
      <dgm:prSet presAssocID="{BE95A370-E39C-4C44-B7C0-F5556A5296EB}" presName="Name17" presStyleLbl="parChTrans1D3" presStyleIdx="1" presStyleCnt="5"/>
      <dgm:spPr/>
      <dgm:t>
        <a:bodyPr/>
        <a:lstStyle/>
        <a:p>
          <a:pPr rtl="1"/>
          <a:endParaRPr lang="ar-SA"/>
        </a:p>
      </dgm:t>
    </dgm:pt>
    <dgm:pt modelId="{E7C39CD6-C24A-478E-B550-1A0C1A9E3690}" type="pres">
      <dgm:prSet presAssocID="{607B0F64-E688-4A40-B1A2-CF3B7FF99710}" presName="hierRoot3" presStyleCnt="0"/>
      <dgm:spPr/>
      <dgm:t>
        <a:bodyPr/>
        <a:lstStyle/>
        <a:p>
          <a:endParaRPr lang="en-US"/>
        </a:p>
      </dgm:t>
    </dgm:pt>
    <dgm:pt modelId="{9773CAE9-012B-4435-91EC-6CDD9FC45A3B}" type="pres">
      <dgm:prSet presAssocID="{607B0F64-E688-4A40-B1A2-CF3B7FF99710}" presName="composite3" presStyleCnt="0"/>
      <dgm:spPr/>
      <dgm:t>
        <a:bodyPr/>
        <a:lstStyle/>
        <a:p>
          <a:endParaRPr lang="en-US"/>
        </a:p>
      </dgm:t>
    </dgm:pt>
    <dgm:pt modelId="{E929F5A1-D2C4-44E9-A2E1-F2FBD80B364E}" type="pres">
      <dgm:prSet presAssocID="{607B0F64-E688-4A40-B1A2-CF3B7FF99710}" presName="background3" presStyleLbl="node3" presStyleIdx="1" presStyleCnt="5"/>
      <dgm:spPr/>
      <dgm:t>
        <a:bodyPr/>
        <a:lstStyle/>
        <a:p>
          <a:endParaRPr lang="en-US"/>
        </a:p>
      </dgm:t>
    </dgm:pt>
    <dgm:pt modelId="{1C7938C5-D242-4DC4-95AC-01EB18F4D7E1}" type="pres">
      <dgm:prSet presAssocID="{607B0F64-E688-4A40-B1A2-CF3B7FF99710}" presName="text3" presStyleLbl="fgAcc3" presStyleIdx="1" presStyleCnt="5">
        <dgm:presLayoutVars>
          <dgm:chPref val="3"/>
        </dgm:presLayoutVars>
      </dgm:prSet>
      <dgm:spPr/>
      <dgm:t>
        <a:bodyPr/>
        <a:lstStyle/>
        <a:p>
          <a:pPr rtl="1"/>
          <a:endParaRPr lang="ar-SA"/>
        </a:p>
      </dgm:t>
    </dgm:pt>
    <dgm:pt modelId="{96BD1E19-0AA7-4264-8EBA-1932247F6370}" type="pres">
      <dgm:prSet presAssocID="{607B0F64-E688-4A40-B1A2-CF3B7FF99710}" presName="hierChild4" presStyleCnt="0"/>
      <dgm:spPr/>
      <dgm:t>
        <a:bodyPr/>
        <a:lstStyle/>
        <a:p>
          <a:endParaRPr lang="en-US"/>
        </a:p>
      </dgm:t>
    </dgm:pt>
    <dgm:pt modelId="{4B04EC99-8D95-4117-ABCC-6C8EC4FB570A}" type="pres">
      <dgm:prSet presAssocID="{3834AC96-4875-431A-9E06-873C7492946C}" presName="Name17" presStyleLbl="parChTrans1D3" presStyleIdx="2" presStyleCnt="5"/>
      <dgm:spPr/>
      <dgm:t>
        <a:bodyPr/>
        <a:lstStyle/>
        <a:p>
          <a:pPr rtl="1"/>
          <a:endParaRPr lang="ar-SA"/>
        </a:p>
      </dgm:t>
    </dgm:pt>
    <dgm:pt modelId="{325202EF-E1BF-4B13-A112-E93A9AF779AE}" type="pres">
      <dgm:prSet presAssocID="{1A47355C-A6F0-4E9C-843A-16D7F35A7653}" presName="hierRoot3" presStyleCnt="0"/>
      <dgm:spPr/>
      <dgm:t>
        <a:bodyPr/>
        <a:lstStyle/>
        <a:p>
          <a:endParaRPr lang="en-US"/>
        </a:p>
      </dgm:t>
    </dgm:pt>
    <dgm:pt modelId="{4EE588A4-2694-4BC1-A9B4-AE999CDFA4BD}" type="pres">
      <dgm:prSet presAssocID="{1A47355C-A6F0-4E9C-843A-16D7F35A7653}" presName="composite3" presStyleCnt="0"/>
      <dgm:spPr/>
      <dgm:t>
        <a:bodyPr/>
        <a:lstStyle/>
        <a:p>
          <a:endParaRPr lang="en-US"/>
        </a:p>
      </dgm:t>
    </dgm:pt>
    <dgm:pt modelId="{0BB84431-6086-44F6-84D4-444332D6A639}" type="pres">
      <dgm:prSet presAssocID="{1A47355C-A6F0-4E9C-843A-16D7F35A7653}" presName="background3" presStyleLbl="node3" presStyleIdx="2" presStyleCnt="5"/>
      <dgm:spPr/>
      <dgm:t>
        <a:bodyPr/>
        <a:lstStyle/>
        <a:p>
          <a:endParaRPr lang="en-US"/>
        </a:p>
      </dgm:t>
    </dgm:pt>
    <dgm:pt modelId="{F2208D04-FD88-4988-A39F-7CD7197AF74E}" type="pres">
      <dgm:prSet presAssocID="{1A47355C-A6F0-4E9C-843A-16D7F35A7653}" presName="text3" presStyleLbl="fgAcc3" presStyleIdx="2" presStyleCnt="5">
        <dgm:presLayoutVars>
          <dgm:chPref val="3"/>
        </dgm:presLayoutVars>
      </dgm:prSet>
      <dgm:spPr/>
      <dgm:t>
        <a:bodyPr/>
        <a:lstStyle/>
        <a:p>
          <a:pPr rtl="1"/>
          <a:endParaRPr lang="ar-SA"/>
        </a:p>
      </dgm:t>
    </dgm:pt>
    <dgm:pt modelId="{8C449413-6930-4E55-A9F5-6C74A36AD0BA}" type="pres">
      <dgm:prSet presAssocID="{1A47355C-A6F0-4E9C-843A-16D7F35A7653}" presName="hierChild4" presStyleCnt="0"/>
      <dgm:spPr/>
      <dgm:t>
        <a:bodyPr/>
        <a:lstStyle/>
        <a:p>
          <a:endParaRPr lang="en-US"/>
        </a:p>
      </dgm:t>
    </dgm:pt>
    <dgm:pt modelId="{8EFE7889-F08D-4298-B914-852CFD24E67A}" type="pres">
      <dgm:prSet presAssocID="{62B487F7-DF80-4C14-8C0C-B76E4E0244F0}" presName="Name10" presStyleLbl="parChTrans1D2" presStyleIdx="2" presStyleCnt="3"/>
      <dgm:spPr/>
      <dgm:t>
        <a:bodyPr/>
        <a:lstStyle/>
        <a:p>
          <a:pPr rtl="1"/>
          <a:endParaRPr lang="ar-SA"/>
        </a:p>
      </dgm:t>
    </dgm:pt>
    <dgm:pt modelId="{2796A24F-AA1F-4DCC-9F1D-0FB95AB84F4E}" type="pres">
      <dgm:prSet presAssocID="{737FA356-A389-4A1F-B4D4-82D8CE817AD9}" presName="hierRoot2" presStyleCnt="0"/>
      <dgm:spPr/>
      <dgm:t>
        <a:bodyPr/>
        <a:lstStyle/>
        <a:p>
          <a:endParaRPr lang="en-US"/>
        </a:p>
      </dgm:t>
    </dgm:pt>
    <dgm:pt modelId="{D8559DFE-B2EA-4C85-9E3C-849213D79DFD}" type="pres">
      <dgm:prSet presAssocID="{737FA356-A389-4A1F-B4D4-82D8CE817AD9}" presName="composite2" presStyleCnt="0"/>
      <dgm:spPr/>
      <dgm:t>
        <a:bodyPr/>
        <a:lstStyle/>
        <a:p>
          <a:endParaRPr lang="en-US"/>
        </a:p>
      </dgm:t>
    </dgm:pt>
    <dgm:pt modelId="{68DB6CEB-1444-46BA-8C17-BEF5D6A8EB32}" type="pres">
      <dgm:prSet presAssocID="{737FA356-A389-4A1F-B4D4-82D8CE817AD9}" presName="background2" presStyleLbl="node2" presStyleIdx="2" presStyleCnt="3"/>
      <dgm:spPr/>
      <dgm:t>
        <a:bodyPr/>
        <a:lstStyle/>
        <a:p>
          <a:endParaRPr lang="en-US"/>
        </a:p>
      </dgm:t>
    </dgm:pt>
    <dgm:pt modelId="{25B11048-41AE-46BF-AEA4-5F5B2E7BCAD2}" type="pres">
      <dgm:prSet presAssocID="{737FA356-A389-4A1F-B4D4-82D8CE817AD9}" presName="text2" presStyleLbl="fgAcc2" presStyleIdx="2" presStyleCnt="3">
        <dgm:presLayoutVars>
          <dgm:chPref val="3"/>
        </dgm:presLayoutVars>
      </dgm:prSet>
      <dgm:spPr/>
      <dgm:t>
        <a:bodyPr/>
        <a:lstStyle/>
        <a:p>
          <a:pPr rtl="1"/>
          <a:endParaRPr lang="ar-SA"/>
        </a:p>
      </dgm:t>
    </dgm:pt>
    <dgm:pt modelId="{AC304171-A548-4F76-98B2-32E0CA533D27}" type="pres">
      <dgm:prSet presAssocID="{737FA356-A389-4A1F-B4D4-82D8CE817AD9}" presName="hierChild3" presStyleCnt="0"/>
      <dgm:spPr/>
      <dgm:t>
        <a:bodyPr/>
        <a:lstStyle/>
        <a:p>
          <a:endParaRPr lang="en-US"/>
        </a:p>
      </dgm:t>
    </dgm:pt>
    <dgm:pt modelId="{87ADFF48-AEBC-4726-AEFC-7E99393006D5}" type="pres">
      <dgm:prSet presAssocID="{BC74FAAC-80A3-434A-8E51-E825B4803329}" presName="Name17" presStyleLbl="parChTrans1D3" presStyleIdx="3" presStyleCnt="5"/>
      <dgm:spPr/>
      <dgm:t>
        <a:bodyPr/>
        <a:lstStyle/>
        <a:p>
          <a:pPr rtl="1"/>
          <a:endParaRPr lang="ar-SA"/>
        </a:p>
      </dgm:t>
    </dgm:pt>
    <dgm:pt modelId="{A5A4E088-FF46-43EE-A8A4-1F294172C752}" type="pres">
      <dgm:prSet presAssocID="{CDFCD6BB-E75D-49FE-B024-0C66562F004F}" presName="hierRoot3" presStyleCnt="0"/>
      <dgm:spPr/>
      <dgm:t>
        <a:bodyPr/>
        <a:lstStyle/>
        <a:p>
          <a:endParaRPr lang="en-US"/>
        </a:p>
      </dgm:t>
    </dgm:pt>
    <dgm:pt modelId="{290FB43D-73DE-4B4E-B90B-FEF43A659994}" type="pres">
      <dgm:prSet presAssocID="{CDFCD6BB-E75D-49FE-B024-0C66562F004F}" presName="composite3" presStyleCnt="0"/>
      <dgm:spPr/>
      <dgm:t>
        <a:bodyPr/>
        <a:lstStyle/>
        <a:p>
          <a:endParaRPr lang="en-US"/>
        </a:p>
      </dgm:t>
    </dgm:pt>
    <dgm:pt modelId="{0346E8E1-974E-4004-B0D7-A7F4E5AD1A6A}" type="pres">
      <dgm:prSet presAssocID="{CDFCD6BB-E75D-49FE-B024-0C66562F004F}" presName="background3" presStyleLbl="node3" presStyleIdx="3" presStyleCnt="5"/>
      <dgm:spPr/>
      <dgm:t>
        <a:bodyPr/>
        <a:lstStyle/>
        <a:p>
          <a:endParaRPr lang="en-US"/>
        </a:p>
      </dgm:t>
    </dgm:pt>
    <dgm:pt modelId="{F6F4CC47-6C12-4CFB-A7BE-C926662BA1EC}" type="pres">
      <dgm:prSet presAssocID="{CDFCD6BB-E75D-49FE-B024-0C66562F004F}" presName="text3" presStyleLbl="fgAcc3" presStyleIdx="3" presStyleCnt="5" custScaleX="105644">
        <dgm:presLayoutVars>
          <dgm:chPref val="3"/>
        </dgm:presLayoutVars>
      </dgm:prSet>
      <dgm:spPr/>
      <dgm:t>
        <a:bodyPr/>
        <a:lstStyle/>
        <a:p>
          <a:pPr rtl="1"/>
          <a:endParaRPr lang="ar-SA"/>
        </a:p>
      </dgm:t>
    </dgm:pt>
    <dgm:pt modelId="{DB492F17-2693-4EC6-95DB-D7A742F8CB2C}" type="pres">
      <dgm:prSet presAssocID="{CDFCD6BB-E75D-49FE-B024-0C66562F004F}" presName="hierChild4" presStyleCnt="0"/>
      <dgm:spPr/>
      <dgm:t>
        <a:bodyPr/>
        <a:lstStyle/>
        <a:p>
          <a:endParaRPr lang="en-US"/>
        </a:p>
      </dgm:t>
    </dgm:pt>
    <dgm:pt modelId="{D31433A1-AD3F-4347-A1C2-EABA9EFD2564}" type="pres">
      <dgm:prSet presAssocID="{A99994E2-1B0C-4863-B659-1F77208781FD}" presName="Name17" presStyleLbl="parChTrans1D3" presStyleIdx="4" presStyleCnt="5"/>
      <dgm:spPr/>
      <dgm:t>
        <a:bodyPr/>
        <a:lstStyle/>
        <a:p>
          <a:pPr rtl="1"/>
          <a:endParaRPr lang="ar-SA"/>
        </a:p>
      </dgm:t>
    </dgm:pt>
    <dgm:pt modelId="{726710E1-FE8A-4F31-842C-A610A98E7E3B}" type="pres">
      <dgm:prSet presAssocID="{9D6E3C0C-3C58-4B9D-B827-5E2A83CD9ECE}" presName="hierRoot3" presStyleCnt="0"/>
      <dgm:spPr/>
      <dgm:t>
        <a:bodyPr/>
        <a:lstStyle/>
        <a:p>
          <a:endParaRPr lang="en-US"/>
        </a:p>
      </dgm:t>
    </dgm:pt>
    <dgm:pt modelId="{A75FD788-E9E3-4526-893F-DF108045B55D}" type="pres">
      <dgm:prSet presAssocID="{9D6E3C0C-3C58-4B9D-B827-5E2A83CD9ECE}" presName="composite3" presStyleCnt="0"/>
      <dgm:spPr/>
      <dgm:t>
        <a:bodyPr/>
        <a:lstStyle/>
        <a:p>
          <a:endParaRPr lang="en-US"/>
        </a:p>
      </dgm:t>
    </dgm:pt>
    <dgm:pt modelId="{58AC278A-5D93-4CF9-827B-DC905FF296B7}" type="pres">
      <dgm:prSet presAssocID="{9D6E3C0C-3C58-4B9D-B827-5E2A83CD9ECE}" presName="background3" presStyleLbl="node3" presStyleIdx="4" presStyleCnt="5"/>
      <dgm:spPr/>
      <dgm:t>
        <a:bodyPr/>
        <a:lstStyle/>
        <a:p>
          <a:endParaRPr lang="en-US"/>
        </a:p>
      </dgm:t>
    </dgm:pt>
    <dgm:pt modelId="{8D203A0D-056E-4B62-B802-718BA9F56C75}" type="pres">
      <dgm:prSet presAssocID="{9D6E3C0C-3C58-4B9D-B827-5E2A83CD9ECE}" presName="text3" presStyleLbl="fgAcc3" presStyleIdx="4" presStyleCnt="5">
        <dgm:presLayoutVars>
          <dgm:chPref val="3"/>
        </dgm:presLayoutVars>
      </dgm:prSet>
      <dgm:spPr/>
      <dgm:t>
        <a:bodyPr/>
        <a:lstStyle/>
        <a:p>
          <a:pPr rtl="1"/>
          <a:endParaRPr lang="ar-SA"/>
        </a:p>
      </dgm:t>
    </dgm:pt>
    <dgm:pt modelId="{6D8DF241-794B-4DAC-B140-B000F7C50D5B}" type="pres">
      <dgm:prSet presAssocID="{9D6E3C0C-3C58-4B9D-B827-5E2A83CD9ECE}" presName="hierChild4" presStyleCnt="0"/>
      <dgm:spPr/>
      <dgm:t>
        <a:bodyPr/>
        <a:lstStyle/>
        <a:p>
          <a:endParaRPr lang="en-US"/>
        </a:p>
      </dgm:t>
    </dgm:pt>
    <dgm:pt modelId="{C95CD3FC-1967-4B10-A2ED-C3CE9256FDD8}" type="pres">
      <dgm:prSet presAssocID="{4B91F364-76F0-401B-B50F-3546BDC83282}" presName="Name23" presStyleLbl="parChTrans1D4" presStyleIdx="5" presStyleCnt="7"/>
      <dgm:spPr/>
      <dgm:t>
        <a:bodyPr/>
        <a:lstStyle/>
        <a:p>
          <a:pPr rtl="1"/>
          <a:endParaRPr lang="ar-SA"/>
        </a:p>
      </dgm:t>
    </dgm:pt>
    <dgm:pt modelId="{950AEE4B-1921-4620-BA65-C5A5EA638006}" type="pres">
      <dgm:prSet presAssocID="{6C2FD7DE-6A51-4E79-9E22-5F14720D49F6}" presName="hierRoot4" presStyleCnt="0"/>
      <dgm:spPr/>
      <dgm:t>
        <a:bodyPr/>
        <a:lstStyle/>
        <a:p>
          <a:endParaRPr lang="en-US"/>
        </a:p>
      </dgm:t>
    </dgm:pt>
    <dgm:pt modelId="{AD748B9A-8FAB-4681-B639-69C9B4B63643}" type="pres">
      <dgm:prSet presAssocID="{6C2FD7DE-6A51-4E79-9E22-5F14720D49F6}" presName="composite4" presStyleCnt="0"/>
      <dgm:spPr/>
      <dgm:t>
        <a:bodyPr/>
        <a:lstStyle/>
        <a:p>
          <a:endParaRPr lang="en-US"/>
        </a:p>
      </dgm:t>
    </dgm:pt>
    <dgm:pt modelId="{006EF088-9EB1-4920-925A-507FD7E9CB3E}" type="pres">
      <dgm:prSet presAssocID="{6C2FD7DE-6A51-4E79-9E22-5F14720D49F6}" presName="background4" presStyleLbl="node4" presStyleIdx="5" presStyleCnt="7"/>
      <dgm:spPr/>
      <dgm:t>
        <a:bodyPr/>
        <a:lstStyle/>
        <a:p>
          <a:endParaRPr lang="en-US"/>
        </a:p>
      </dgm:t>
    </dgm:pt>
    <dgm:pt modelId="{D7D84769-E541-423C-82C5-1ED7D47F6819}" type="pres">
      <dgm:prSet presAssocID="{6C2FD7DE-6A51-4E79-9E22-5F14720D49F6}" presName="text4" presStyleLbl="fgAcc4" presStyleIdx="5" presStyleCnt="7">
        <dgm:presLayoutVars>
          <dgm:chPref val="3"/>
        </dgm:presLayoutVars>
      </dgm:prSet>
      <dgm:spPr/>
      <dgm:t>
        <a:bodyPr/>
        <a:lstStyle/>
        <a:p>
          <a:pPr rtl="1"/>
          <a:endParaRPr lang="ar-SA"/>
        </a:p>
      </dgm:t>
    </dgm:pt>
    <dgm:pt modelId="{9381465B-DAC9-45CC-A24B-C7F3E2642F6A}" type="pres">
      <dgm:prSet presAssocID="{6C2FD7DE-6A51-4E79-9E22-5F14720D49F6}" presName="hierChild5" presStyleCnt="0"/>
      <dgm:spPr/>
      <dgm:t>
        <a:bodyPr/>
        <a:lstStyle/>
        <a:p>
          <a:endParaRPr lang="en-US"/>
        </a:p>
      </dgm:t>
    </dgm:pt>
    <dgm:pt modelId="{2BC09DFB-F6BC-42C1-994E-8495BA3A42F4}" type="pres">
      <dgm:prSet presAssocID="{68794873-675C-46A3-915F-0F3DF6A073CC}" presName="Name23" presStyleLbl="parChTrans1D4" presStyleIdx="6" presStyleCnt="7"/>
      <dgm:spPr/>
      <dgm:t>
        <a:bodyPr/>
        <a:lstStyle/>
        <a:p>
          <a:pPr rtl="1"/>
          <a:endParaRPr lang="ar-SA"/>
        </a:p>
      </dgm:t>
    </dgm:pt>
    <dgm:pt modelId="{6851B30D-BA88-48A0-85DF-59F9CA75BD3F}" type="pres">
      <dgm:prSet presAssocID="{254BB091-FB1B-4A81-887E-6B9B73FC4C6F}" presName="hierRoot4" presStyleCnt="0"/>
      <dgm:spPr/>
      <dgm:t>
        <a:bodyPr/>
        <a:lstStyle/>
        <a:p>
          <a:endParaRPr lang="en-US"/>
        </a:p>
      </dgm:t>
    </dgm:pt>
    <dgm:pt modelId="{E1B013F0-0CB6-49F3-A577-6D5EE00F0252}" type="pres">
      <dgm:prSet presAssocID="{254BB091-FB1B-4A81-887E-6B9B73FC4C6F}" presName="composite4" presStyleCnt="0"/>
      <dgm:spPr/>
      <dgm:t>
        <a:bodyPr/>
        <a:lstStyle/>
        <a:p>
          <a:endParaRPr lang="en-US"/>
        </a:p>
      </dgm:t>
    </dgm:pt>
    <dgm:pt modelId="{D5A147E4-73D6-4D13-9703-635DFB9B286B}" type="pres">
      <dgm:prSet presAssocID="{254BB091-FB1B-4A81-887E-6B9B73FC4C6F}" presName="background4" presStyleLbl="node4" presStyleIdx="6" presStyleCnt="7"/>
      <dgm:spPr/>
      <dgm:t>
        <a:bodyPr/>
        <a:lstStyle/>
        <a:p>
          <a:endParaRPr lang="en-US"/>
        </a:p>
      </dgm:t>
    </dgm:pt>
    <dgm:pt modelId="{907CEE6C-7F8B-4DD1-83E8-08333F434F32}" type="pres">
      <dgm:prSet presAssocID="{254BB091-FB1B-4A81-887E-6B9B73FC4C6F}" presName="text4" presStyleLbl="fgAcc4" presStyleIdx="6" presStyleCnt="7">
        <dgm:presLayoutVars>
          <dgm:chPref val="3"/>
        </dgm:presLayoutVars>
      </dgm:prSet>
      <dgm:spPr/>
      <dgm:t>
        <a:bodyPr/>
        <a:lstStyle/>
        <a:p>
          <a:pPr rtl="1"/>
          <a:endParaRPr lang="ar-SA"/>
        </a:p>
      </dgm:t>
    </dgm:pt>
    <dgm:pt modelId="{552CCF21-0827-4BEC-B09D-82B9E3CE685A}" type="pres">
      <dgm:prSet presAssocID="{254BB091-FB1B-4A81-887E-6B9B73FC4C6F}" presName="hierChild5" presStyleCnt="0"/>
      <dgm:spPr/>
      <dgm:t>
        <a:bodyPr/>
        <a:lstStyle/>
        <a:p>
          <a:endParaRPr lang="en-US"/>
        </a:p>
      </dgm:t>
    </dgm:pt>
  </dgm:ptLst>
  <dgm:cxnLst>
    <dgm:cxn modelId="{2EA6EE35-B7A2-4459-AE4F-B3ED2F07AAD8}" type="presOf" srcId="{FCF22D8F-E44C-45C6-9680-86D3715AD303}" destId="{043B71A0-DE9E-41B7-9F8A-67744D8A01C0}" srcOrd="0" destOrd="0" presId="urn:microsoft.com/office/officeart/2005/8/layout/hierarchy1"/>
    <dgm:cxn modelId="{8F06C6DA-E5A3-4152-A298-7B5E4B44933D}" type="presOf" srcId="{FAF5177F-4692-47AE-AC10-E7925D9E8A50}" destId="{B044108F-EF1C-42C9-A138-3440244D4526}" srcOrd="0" destOrd="0" presId="urn:microsoft.com/office/officeart/2005/8/layout/hierarchy1"/>
    <dgm:cxn modelId="{3CA511F7-8776-4211-A650-3CBFEE1C3ACC}" type="presOf" srcId="{737FA356-A389-4A1F-B4D4-82D8CE817AD9}" destId="{25B11048-41AE-46BF-AEA4-5F5B2E7BCAD2}" srcOrd="0" destOrd="0" presId="urn:microsoft.com/office/officeart/2005/8/layout/hierarchy1"/>
    <dgm:cxn modelId="{8828A989-2231-4A45-9C95-0B9CB962E8F0}" srcId="{FAF5177F-4692-47AE-AC10-E7925D9E8A50}" destId="{D37352FC-0EC2-45CB-8F7D-566E7F8758EC}" srcOrd="1" destOrd="0" parTransId="{9A0F19B6-E388-45BD-B879-59F492E94705}" sibTransId="{08B251C5-A5F2-4320-ADF6-4813ACF32F18}"/>
    <dgm:cxn modelId="{898C6D91-31D7-4F34-AF7B-A6B3B96A0655}" type="presOf" srcId="{8B84DE38-8D8C-4709-AC16-AE44CD10489A}" destId="{4A2883BA-CA39-4F08-A30F-57B54D418F41}" srcOrd="0" destOrd="0" presId="urn:microsoft.com/office/officeart/2005/8/layout/hierarchy1"/>
    <dgm:cxn modelId="{344D977C-D07E-4BDC-AA2F-1267907EB441}" srcId="{9D6E3C0C-3C58-4B9D-B827-5E2A83CD9ECE}" destId="{254BB091-FB1B-4A81-887E-6B9B73FC4C6F}" srcOrd="1" destOrd="0" parTransId="{68794873-675C-46A3-915F-0F3DF6A073CC}" sibTransId="{9A49D561-9451-4CB9-92FE-7BEACDB0435E}"/>
    <dgm:cxn modelId="{06BBC49E-52A9-4BD4-BCFC-D45317EF1C1E}" type="presOf" srcId="{D37352FC-0EC2-45CB-8F7D-566E7F8758EC}" destId="{4643375E-E755-4BD8-85BB-8B2E9FBFCC20}" srcOrd="0" destOrd="0" presId="urn:microsoft.com/office/officeart/2005/8/layout/hierarchy1"/>
    <dgm:cxn modelId="{3A121985-FF04-4AB6-B41B-96356A61A869}" type="presOf" srcId="{607B0F64-E688-4A40-B1A2-CF3B7FF99710}" destId="{1C7938C5-D242-4DC4-95AC-01EB18F4D7E1}" srcOrd="0" destOrd="0" presId="urn:microsoft.com/office/officeart/2005/8/layout/hierarchy1"/>
    <dgm:cxn modelId="{99C1E4C3-CA30-428B-AF22-B7FA634ADB42}" type="presOf" srcId="{6C2FD7DE-6A51-4E79-9E22-5F14720D49F6}" destId="{D7D84769-E541-423C-82C5-1ED7D47F6819}" srcOrd="0" destOrd="0" presId="urn:microsoft.com/office/officeart/2005/8/layout/hierarchy1"/>
    <dgm:cxn modelId="{1F4D5E68-BD37-41E8-BF22-7F39864F5956}" type="presOf" srcId="{75C765A6-4322-42A3-B426-3F9E573F44C6}" destId="{AC617A2B-23B6-499E-B9C2-B1E397D026B6}" srcOrd="0" destOrd="0" presId="urn:microsoft.com/office/officeart/2005/8/layout/hierarchy1"/>
    <dgm:cxn modelId="{5BC60AA0-2575-4436-B555-861B1754F555}" type="presOf" srcId="{3671FDB9-510F-4255-917D-42121522EE57}" destId="{0487F02D-BAC8-47B4-8686-93F2E931609B}" srcOrd="0" destOrd="0" presId="urn:microsoft.com/office/officeart/2005/8/layout/hierarchy1"/>
    <dgm:cxn modelId="{5930980F-A745-4278-866D-FBF2CEED6A96}" type="presOf" srcId="{87C78CF6-9883-40E4-AF26-FB108D9FADCA}" destId="{AFE5859F-703B-499F-A0E4-3BA744A4B836}" srcOrd="0" destOrd="0" presId="urn:microsoft.com/office/officeart/2005/8/layout/hierarchy1"/>
    <dgm:cxn modelId="{A8AD6213-92D2-4FA5-9D69-907E7DD5F58C}" type="presOf" srcId="{3660446E-8B13-42BD-A32C-965309F0CF4C}" destId="{D1289DAB-2175-4ECF-A05D-899C584C291F}" srcOrd="0" destOrd="0" presId="urn:microsoft.com/office/officeart/2005/8/layout/hierarchy1"/>
    <dgm:cxn modelId="{ED7471E2-04DE-4990-813F-ACE70A160C84}" srcId="{0B87ED9A-EA41-4120-958C-B1C04BA7850B}" destId="{FAF5177F-4692-47AE-AC10-E7925D9E8A50}" srcOrd="0" destOrd="0" parTransId="{14553FE5-D205-4386-87A8-DC728495349C}" sibTransId="{907F0479-F172-4FC7-ADB4-2BEBB500CACB}"/>
    <dgm:cxn modelId="{F742C879-51D8-428F-B8ED-9CA77EF16F74}" type="presOf" srcId="{F165655A-420B-4AB3-B3B9-72262471B8F6}" destId="{E16E46E3-63B2-490E-93AA-0CD2BD0EF4A3}" srcOrd="0" destOrd="0" presId="urn:microsoft.com/office/officeart/2005/8/layout/hierarchy1"/>
    <dgm:cxn modelId="{72947FE3-E890-492F-A243-3E19E841EA72}" type="presOf" srcId="{4B91F364-76F0-401B-B50F-3546BDC83282}" destId="{C95CD3FC-1967-4B10-A2ED-C3CE9256FDD8}" srcOrd="0" destOrd="0" presId="urn:microsoft.com/office/officeart/2005/8/layout/hierarchy1"/>
    <dgm:cxn modelId="{C589BD10-F757-4766-B512-5F54316D2FBF}" type="presOf" srcId="{BE95A370-E39C-4C44-B7C0-F5556A5296EB}" destId="{33C86D86-4244-4E82-8955-4987519B0CEF}" srcOrd="0" destOrd="0" presId="urn:microsoft.com/office/officeart/2005/8/layout/hierarchy1"/>
    <dgm:cxn modelId="{61F836F1-854F-4D01-9E76-47A5F7C33C90}" type="presOf" srcId="{3834AC96-4875-431A-9E06-873C7492946C}" destId="{4B04EC99-8D95-4117-ABCC-6C8EC4FB570A}" srcOrd="0" destOrd="0" presId="urn:microsoft.com/office/officeart/2005/8/layout/hierarchy1"/>
    <dgm:cxn modelId="{819E8244-C372-4C5B-98CB-14A06F8EA35B}" type="presOf" srcId="{9A0F19B6-E388-45BD-B879-59F492E94705}" destId="{44198DF4-8077-466F-9484-AB1957A8D7BA}" srcOrd="0" destOrd="0" presId="urn:microsoft.com/office/officeart/2005/8/layout/hierarchy1"/>
    <dgm:cxn modelId="{E7CBB007-B722-48D7-A894-9D5838492C91}" srcId="{A96AF046-84A3-44D6-BD0C-B966A154DCD4}" destId="{765FEEB2-4EE8-4216-B352-3A5FE20F9678}" srcOrd="1" destOrd="0" parTransId="{3660446E-8B13-42BD-A32C-965309F0CF4C}" sibTransId="{A0E360DA-3DE6-47C3-A218-C0ECDD09B58B}"/>
    <dgm:cxn modelId="{D4E12F8B-30B3-44AE-AEB5-79D0F14EDE09}" type="presOf" srcId="{62B487F7-DF80-4C14-8C0C-B76E4E0244F0}" destId="{8EFE7889-F08D-4298-B914-852CFD24E67A}" srcOrd="0" destOrd="0" presId="urn:microsoft.com/office/officeart/2005/8/layout/hierarchy1"/>
    <dgm:cxn modelId="{E957FE5E-EAB4-49F6-993D-516A73610272}" type="presOf" srcId="{68794873-675C-46A3-915F-0F3DF6A073CC}" destId="{2BC09DFB-F6BC-42C1-994E-8495BA3A42F4}" srcOrd="0" destOrd="0" presId="urn:microsoft.com/office/officeart/2005/8/layout/hierarchy1"/>
    <dgm:cxn modelId="{BB2B44E8-D1C9-4E12-93B6-5AB8DE1CF51D}" type="presOf" srcId="{254BB091-FB1B-4A81-887E-6B9B73FC4C6F}" destId="{907CEE6C-7F8B-4DD1-83E8-08333F434F32}" srcOrd="0" destOrd="0" presId="urn:microsoft.com/office/officeart/2005/8/layout/hierarchy1"/>
    <dgm:cxn modelId="{C5EC9151-A4D3-413C-BFAD-E19F8E419171}" srcId="{9D6E3C0C-3C58-4B9D-B827-5E2A83CD9ECE}" destId="{6C2FD7DE-6A51-4E79-9E22-5F14720D49F6}" srcOrd="0" destOrd="0" parTransId="{4B91F364-76F0-401B-B50F-3546BDC83282}" sibTransId="{107E9065-13BE-4C33-8599-3EB86D683320}"/>
    <dgm:cxn modelId="{E45EAB27-E11C-4750-9262-EF54496079C2}" srcId="{75C765A6-4322-42A3-B426-3F9E573F44C6}" destId="{A96AF046-84A3-44D6-BD0C-B966A154DCD4}" srcOrd="0" destOrd="0" parTransId="{B763B754-8B98-4A69-9332-8C6B849D7380}" sibTransId="{E4B37F0D-B78B-405A-ACCE-AE28E64ACD0E}"/>
    <dgm:cxn modelId="{79531717-1232-4A31-A042-DF13BF7C77E5}" srcId="{765FEEB2-4EE8-4216-B352-3A5FE20F9678}" destId="{1A47355C-A6F0-4E9C-843A-16D7F35A7653}" srcOrd="1" destOrd="0" parTransId="{3834AC96-4875-431A-9E06-873C7492946C}" sibTransId="{CBBA1B79-1716-4942-932A-1C4383886FE4}"/>
    <dgm:cxn modelId="{C11F4311-D23E-43A4-97CC-98B31990AEC4}" type="presOf" srcId="{BC74FAAC-80A3-434A-8E51-E825B4803329}" destId="{87ADFF48-AEBC-4726-AEFC-7E99393006D5}" srcOrd="0" destOrd="0" presId="urn:microsoft.com/office/officeart/2005/8/layout/hierarchy1"/>
    <dgm:cxn modelId="{3FAEA749-C004-473B-86E7-9F2A86B71E6E}" srcId="{FAF5177F-4692-47AE-AC10-E7925D9E8A50}" destId="{87C78CF6-9883-40E4-AF26-FB108D9FADCA}" srcOrd="0" destOrd="0" parTransId="{FCF22D8F-E44C-45C6-9680-86D3715AD303}" sibTransId="{877D88A8-4D58-4BDE-ADCE-40D808086871}"/>
    <dgm:cxn modelId="{13E5E0C7-34EA-49E8-BC29-67B29EF3E156}" type="presOf" srcId="{98B817F2-8202-491D-8E9C-BC3DAD929C22}" destId="{C95856D9-2EE9-4ABF-A74B-36B4EBA6F18B}" srcOrd="0" destOrd="0" presId="urn:microsoft.com/office/officeart/2005/8/layout/hierarchy1"/>
    <dgm:cxn modelId="{79102791-D239-44D9-8D53-C09153A647F8}" srcId="{737FA356-A389-4A1F-B4D4-82D8CE817AD9}" destId="{CDFCD6BB-E75D-49FE-B024-0C66562F004F}" srcOrd="0" destOrd="0" parTransId="{BC74FAAC-80A3-434A-8E51-E825B4803329}" sibTransId="{36163CC7-568F-43FA-B905-0223999C983E}"/>
    <dgm:cxn modelId="{5C896C6E-04B6-4CE3-A216-AE887EFDEB36}" type="presOf" srcId="{1A47355C-A6F0-4E9C-843A-16D7F35A7653}" destId="{F2208D04-FD88-4988-A39F-7CD7197AF74E}" srcOrd="0" destOrd="0" presId="urn:microsoft.com/office/officeart/2005/8/layout/hierarchy1"/>
    <dgm:cxn modelId="{BDB60161-9DFB-4B63-8AC0-595EC09008B7}" type="presOf" srcId="{A99994E2-1B0C-4863-B659-1F77208781FD}" destId="{D31433A1-AD3F-4347-A1C2-EABA9EFD2564}" srcOrd="0" destOrd="0" presId="urn:microsoft.com/office/officeart/2005/8/layout/hierarchy1"/>
    <dgm:cxn modelId="{64451599-D41A-4482-BF9A-B1A7B022D8D9}" type="presOf" srcId="{CDFCD6BB-E75D-49FE-B024-0C66562F004F}" destId="{F6F4CC47-6C12-4CFB-A7BE-C926662BA1EC}" srcOrd="0" destOrd="0" presId="urn:microsoft.com/office/officeart/2005/8/layout/hierarchy1"/>
    <dgm:cxn modelId="{50C13334-77E1-4C56-A589-35626A7D2B4A}" type="presOf" srcId="{7B99DDA1-8907-4F3F-8E1F-9F6300C3ED23}" destId="{048E6F63-3D67-4144-AA85-92FCBF569444}" srcOrd="0" destOrd="0" presId="urn:microsoft.com/office/officeart/2005/8/layout/hierarchy1"/>
    <dgm:cxn modelId="{4BCCC8E9-4B5A-439C-B656-BB90D8C3CE17}" type="presOf" srcId="{A96AF046-84A3-44D6-BD0C-B966A154DCD4}" destId="{7F06A988-AE7E-41EA-8496-9A3C96521FCD}" srcOrd="0" destOrd="0" presId="urn:microsoft.com/office/officeart/2005/8/layout/hierarchy1"/>
    <dgm:cxn modelId="{BF1CF9E2-7F6F-4439-BF56-4DD4C0C42AA0}" srcId="{A96AF046-84A3-44D6-BD0C-B966A154DCD4}" destId="{0B87ED9A-EA41-4120-958C-B1C04BA7850B}" srcOrd="0" destOrd="0" parTransId="{8B84DE38-8D8C-4709-AC16-AE44CD10489A}" sibTransId="{816CBB89-3A4D-4FC5-A9AB-43C17B080C30}"/>
    <dgm:cxn modelId="{21C9EACF-249D-4682-89F2-80CBD90061CF}" type="presOf" srcId="{14553FE5-D205-4386-87A8-DC728495349C}" destId="{39C2460E-1B3C-45D5-A331-BA9952CC25FC}" srcOrd="0" destOrd="0" presId="urn:microsoft.com/office/officeart/2005/8/layout/hierarchy1"/>
    <dgm:cxn modelId="{7DEF6E19-642C-418A-8264-5CF5CB0B0903}" srcId="{D37352FC-0EC2-45CB-8F7D-566E7F8758EC}" destId="{3671FDB9-510F-4255-917D-42121522EE57}" srcOrd="0" destOrd="0" parTransId="{A153ECA8-C63C-4629-84BD-2B3BB21A8438}" sibTransId="{BF1DE442-FF24-47A6-959D-29528A77F089}"/>
    <dgm:cxn modelId="{1313278A-5F2F-42BE-86DF-81540EA8690F}" type="presOf" srcId="{0B87ED9A-EA41-4120-958C-B1C04BA7850B}" destId="{67D211B3-D6A7-4D3F-A072-09BB812BA970}" srcOrd="0" destOrd="0" presId="urn:microsoft.com/office/officeart/2005/8/layout/hierarchy1"/>
    <dgm:cxn modelId="{156245C6-09AF-4950-8397-B12AD881D39A}" type="presOf" srcId="{9D6E3C0C-3C58-4B9D-B827-5E2A83CD9ECE}" destId="{8D203A0D-056E-4B62-B802-718BA9F56C75}" srcOrd="0" destOrd="0" presId="urn:microsoft.com/office/officeart/2005/8/layout/hierarchy1"/>
    <dgm:cxn modelId="{41F12385-4203-405B-9A56-F7EC1DDFBA1A}" type="presOf" srcId="{765FEEB2-4EE8-4216-B352-3A5FE20F9678}" destId="{B0F70F69-2AC8-481F-B8E2-49C49ACEB53C}" srcOrd="0" destOrd="0" presId="urn:microsoft.com/office/officeart/2005/8/layout/hierarchy1"/>
    <dgm:cxn modelId="{9C54ACB5-9E06-4419-A740-5503EB9CC800}" srcId="{A96AF046-84A3-44D6-BD0C-B966A154DCD4}" destId="{737FA356-A389-4A1F-B4D4-82D8CE817AD9}" srcOrd="2" destOrd="0" parTransId="{62B487F7-DF80-4C14-8C0C-B76E4E0244F0}" sibTransId="{B0468200-F9F1-4B00-8ED1-DD10C6FD2E8F}"/>
    <dgm:cxn modelId="{A77A5D34-2DA3-45B1-A243-019A46E34EC3}" type="presOf" srcId="{A153ECA8-C63C-4629-84BD-2B3BB21A8438}" destId="{9C6761DA-F5C3-445B-9302-BF7259F9C298}" srcOrd="0" destOrd="0" presId="urn:microsoft.com/office/officeart/2005/8/layout/hierarchy1"/>
    <dgm:cxn modelId="{C8FAF6D1-1064-4C75-9F54-2BFB40C68AAE}" srcId="{765FEEB2-4EE8-4216-B352-3A5FE20F9678}" destId="{607B0F64-E688-4A40-B1A2-CF3B7FF99710}" srcOrd="0" destOrd="0" parTransId="{BE95A370-E39C-4C44-B7C0-F5556A5296EB}" sibTransId="{D29C5212-E276-4838-A5D7-2CE1D75038FC}"/>
    <dgm:cxn modelId="{971B455A-7FA6-4C6A-A53C-0F095EECC405}" srcId="{D37352FC-0EC2-45CB-8F7D-566E7F8758EC}" destId="{F165655A-420B-4AB3-B3B9-72262471B8F6}" srcOrd="2" destOrd="0" parTransId="{7B99DDA1-8907-4F3F-8E1F-9F6300C3ED23}" sibTransId="{C5378E80-12F2-4C85-8054-B64598286A48}"/>
    <dgm:cxn modelId="{E62D2DB5-A226-415C-8B0D-17485EA6C3DC}" type="presOf" srcId="{BB7413ED-F0AE-4F04-9C64-16EF710AD982}" destId="{61DF2693-F6C6-40F4-80A6-983C294368B4}" srcOrd="0" destOrd="0" presId="urn:microsoft.com/office/officeart/2005/8/layout/hierarchy1"/>
    <dgm:cxn modelId="{74470B9E-7638-4904-B6FD-8B5992C0E150}" srcId="{737FA356-A389-4A1F-B4D4-82D8CE817AD9}" destId="{9D6E3C0C-3C58-4B9D-B827-5E2A83CD9ECE}" srcOrd="1" destOrd="0" parTransId="{A99994E2-1B0C-4863-B659-1F77208781FD}" sibTransId="{C8CD97BA-E9FE-4A2F-945C-F11A9709031A}"/>
    <dgm:cxn modelId="{D8308A00-611D-4884-BBDB-E81CD9940798}" srcId="{D37352FC-0EC2-45CB-8F7D-566E7F8758EC}" destId="{BB7413ED-F0AE-4F04-9C64-16EF710AD982}" srcOrd="1" destOrd="0" parTransId="{98B817F2-8202-491D-8E9C-BC3DAD929C22}" sibTransId="{888DCD8D-B9B8-4D71-84C9-0262F0A4320F}"/>
    <dgm:cxn modelId="{E95C7FD4-1075-4E61-991E-22489FC3E28A}" type="presParOf" srcId="{AC617A2B-23B6-499E-B9C2-B1E397D026B6}" destId="{580130D5-BCF6-40E8-A2F0-6E5EC910C3BD}" srcOrd="0" destOrd="0" presId="urn:microsoft.com/office/officeart/2005/8/layout/hierarchy1"/>
    <dgm:cxn modelId="{BC2E2C02-AC41-49EE-BDC5-059DA05EEBA0}" type="presParOf" srcId="{580130D5-BCF6-40E8-A2F0-6E5EC910C3BD}" destId="{D1E436EC-CD09-4A35-889C-ADAD9129F9F7}" srcOrd="0" destOrd="0" presId="urn:microsoft.com/office/officeart/2005/8/layout/hierarchy1"/>
    <dgm:cxn modelId="{CE5F411B-8829-45C2-8595-4078203FB39C}" type="presParOf" srcId="{D1E436EC-CD09-4A35-889C-ADAD9129F9F7}" destId="{0A4D7501-4E84-45D9-9364-FA8946D9B664}" srcOrd="0" destOrd="0" presId="urn:microsoft.com/office/officeart/2005/8/layout/hierarchy1"/>
    <dgm:cxn modelId="{45EE71EC-17D3-4C62-A4C5-8096EB6EDEFC}" type="presParOf" srcId="{D1E436EC-CD09-4A35-889C-ADAD9129F9F7}" destId="{7F06A988-AE7E-41EA-8496-9A3C96521FCD}" srcOrd="1" destOrd="0" presId="urn:microsoft.com/office/officeart/2005/8/layout/hierarchy1"/>
    <dgm:cxn modelId="{9F77018F-7699-4CB1-84A4-C7097E9DB70C}" type="presParOf" srcId="{580130D5-BCF6-40E8-A2F0-6E5EC910C3BD}" destId="{8365E847-8505-4199-AD90-3EA1B2FFD362}" srcOrd="1" destOrd="0" presId="urn:microsoft.com/office/officeart/2005/8/layout/hierarchy1"/>
    <dgm:cxn modelId="{3054902A-C4D2-4E2C-AD81-DE16C0F10E1C}" type="presParOf" srcId="{8365E847-8505-4199-AD90-3EA1B2FFD362}" destId="{4A2883BA-CA39-4F08-A30F-57B54D418F41}" srcOrd="0" destOrd="0" presId="urn:microsoft.com/office/officeart/2005/8/layout/hierarchy1"/>
    <dgm:cxn modelId="{F9C5C299-5461-4124-AC8F-779ACCDF1733}" type="presParOf" srcId="{8365E847-8505-4199-AD90-3EA1B2FFD362}" destId="{B58B6039-3BCD-403F-BBE3-243AB9EB3CF5}" srcOrd="1" destOrd="0" presId="urn:microsoft.com/office/officeart/2005/8/layout/hierarchy1"/>
    <dgm:cxn modelId="{8FF4074E-E74F-444C-8DEB-CB1DEDCC8741}" type="presParOf" srcId="{B58B6039-3BCD-403F-BBE3-243AB9EB3CF5}" destId="{429CF116-D1C9-4991-82E2-9169FBAA0A56}" srcOrd="0" destOrd="0" presId="urn:microsoft.com/office/officeart/2005/8/layout/hierarchy1"/>
    <dgm:cxn modelId="{B0044113-D20A-4E13-9F53-B5D4E178FA75}" type="presParOf" srcId="{429CF116-D1C9-4991-82E2-9169FBAA0A56}" destId="{AA3FB4D6-13DB-4DB6-8991-207614CBEBAC}" srcOrd="0" destOrd="0" presId="urn:microsoft.com/office/officeart/2005/8/layout/hierarchy1"/>
    <dgm:cxn modelId="{709A70BC-5DB9-4176-86E0-4A6550BA1938}" type="presParOf" srcId="{429CF116-D1C9-4991-82E2-9169FBAA0A56}" destId="{67D211B3-D6A7-4D3F-A072-09BB812BA970}" srcOrd="1" destOrd="0" presId="urn:microsoft.com/office/officeart/2005/8/layout/hierarchy1"/>
    <dgm:cxn modelId="{181E224F-5E81-4716-BD44-60E35F71F241}" type="presParOf" srcId="{B58B6039-3BCD-403F-BBE3-243AB9EB3CF5}" destId="{40A682AB-CE88-44BD-BF74-8FC3064C8A5B}" srcOrd="1" destOrd="0" presId="urn:microsoft.com/office/officeart/2005/8/layout/hierarchy1"/>
    <dgm:cxn modelId="{2BD00198-0B21-45B8-8725-D3480ACAFD0F}" type="presParOf" srcId="{40A682AB-CE88-44BD-BF74-8FC3064C8A5B}" destId="{39C2460E-1B3C-45D5-A331-BA9952CC25FC}" srcOrd="0" destOrd="0" presId="urn:microsoft.com/office/officeart/2005/8/layout/hierarchy1"/>
    <dgm:cxn modelId="{88880784-E963-4DBC-95CF-86711AC545B6}" type="presParOf" srcId="{40A682AB-CE88-44BD-BF74-8FC3064C8A5B}" destId="{D5B9F205-5959-4896-9D08-BC66FDCE2A98}" srcOrd="1" destOrd="0" presId="urn:microsoft.com/office/officeart/2005/8/layout/hierarchy1"/>
    <dgm:cxn modelId="{30701F2A-CFD4-4996-8114-1294C21E882D}" type="presParOf" srcId="{D5B9F205-5959-4896-9D08-BC66FDCE2A98}" destId="{C2AB4527-F945-43D2-AFF4-55D49E563848}" srcOrd="0" destOrd="0" presId="urn:microsoft.com/office/officeart/2005/8/layout/hierarchy1"/>
    <dgm:cxn modelId="{9000B493-E7CE-4B84-BC49-92762C85F393}" type="presParOf" srcId="{C2AB4527-F945-43D2-AFF4-55D49E563848}" destId="{3DD8699B-1A2C-403F-8E6A-F2071352C0E8}" srcOrd="0" destOrd="0" presId="urn:microsoft.com/office/officeart/2005/8/layout/hierarchy1"/>
    <dgm:cxn modelId="{46FD610A-1B5D-4D40-8ECE-DCAD59FD4C3F}" type="presParOf" srcId="{C2AB4527-F945-43D2-AFF4-55D49E563848}" destId="{B044108F-EF1C-42C9-A138-3440244D4526}" srcOrd="1" destOrd="0" presId="urn:microsoft.com/office/officeart/2005/8/layout/hierarchy1"/>
    <dgm:cxn modelId="{07EBE576-48CB-45D6-90BA-A50F1FD16211}" type="presParOf" srcId="{D5B9F205-5959-4896-9D08-BC66FDCE2A98}" destId="{8B69723B-D464-4FBA-B1FB-5D157134A5BB}" srcOrd="1" destOrd="0" presId="urn:microsoft.com/office/officeart/2005/8/layout/hierarchy1"/>
    <dgm:cxn modelId="{3A7DB3EA-F596-4924-AA1F-CCB738E3113A}" type="presParOf" srcId="{8B69723B-D464-4FBA-B1FB-5D157134A5BB}" destId="{043B71A0-DE9E-41B7-9F8A-67744D8A01C0}" srcOrd="0" destOrd="0" presId="urn:microsoft.com/office/officeart/2005/8/layout/hierarchy1"/>
    <dgm:cxn modelId="{72AD81A3-1945-4946-93FC-6F5508B9FFC5}" type="presParOf" srcId="{8B69723B-D464-4FBA-B1FB-5D157134A5BB}" destId="{522DAB75-C54E-4C66-9A04-BB5E64B8D334}" srcOrd="1" destOrd="0" presId="urn:microsoft.com/office/officeart/2005/8/layout/hierarchy1"/>
    <dgm:cxn modelId="{C0C1AF2E-5E3D-4150-AC10-2B7588557650}" type="presParOf" srcId="{522DAB75-C54E-4C66-9A04-BB5E64B8D334}" destId="{8A6AD9D2-374E-4360-9E11-51CA5F304C14}" srcOrd="0" destOrd="0" presId="urn:microsoft.com/office/officeart/2005/8/layout/hierarchy1"/>
    <dgm:cxn modelId="{1F665E82-E722-478D-91D6-947AE325DB74}" type="presParOf" srcId="{8A6AD9D2-374E-4360-9E11-51CA5F304C14}" destId="{3BFCE156-5B32-4A86-ADA0-1888BCB96A17}" srcOrd="0" destOrd="0" presId="urn:microsoft.com/office/officeart/2005/8/layout/hierarchy1"/>
    <dgm:cxn modelId="{041741D8-7106-4DC4-B4EF-EE6E377200A1}" type="presParOf" srcId="{8A6AD9D2-374E-4360-9E11-51CA5F304C14}" destId="{AFE5859F-703B-499F-A0E4-3BA744A4B836}" srcOrd="1" destOrd="0" presId="urn:microsoft.com/office/officeart/2005/8/layout/hierarchy1"/>
    <dgm:cxn modelId="{E58530BE-4E15-4016-8B87-0F5212056637}" type="presParOf" srcId="{522DAB75-C54E-4C66-9A04-BB5E64B8D334}" destId="{0D2DDE0C-DF05-4D37-BF2D-E614789091A5}" srcOrd="1" destOrd="0" presId="urn:microsoft.com/office/officeart/2005/8/layout/hierarchy1"/>
    <dgm:cxn modelId="{05DEBA56-BFF7-4712-81A4-AEB3CDD06550}" type="presParOf" srcId="{8B69723B-D464-4FBA-B1FB-5D157134A5BB}" destId="{44198DF4-8077-466F-9484-AB1957A8D7BA}" srcOrd="2" destOrd="0" presId="urn:microsoft.com/office/officeart/2005/8/layout/hierarchy1"/>
    <dgm:cxn modelId="{20693DA2-9396-42AC-B9D4-37B98869D5ED}" type="presParOf" srcId="{8B69723B-D464-4FBA-B1FB-5D157134A5BB}" destId="{CEA6D67F-C622-476B-980E-F8850D43C6C6}" srcOrd="3" destOrd="0" presId="urn:microsoft.com/office/officeart/2005/8/layout/hierarchy1"/>
    <dgm:cxn modelId="{356EFF49-96C6-4BC2-AB23-AF7C246E395F}" type="presParOf" srcId="{CEA6D67F-C622-476B-980E-F8850D43C6C6}" destId="{2B6B8486-2DDB-499C-B51B-1E835E0ACD5D}" srcOrd="0" destOrd="0" presId="urn:microsoft.com/office/officeart/2005/8/layout/hierarchy1"/>
    <dgm:cxn modelId="{4E61EB79-9B58-486E-8779-41C86842E781}" type="presParOf" srcId="{2B6B8486-2DDB-499C-B51B-1E835E0ACD5D}" destId="{19F17AED-D948-4F59-9C0D-87838B5E26E6}" srcOrd="0" destOrd="0" presId="urn:microsoft.com/office/officeart/2005/8/layout/hierarchy1"/>
    <dgm:cxn modelId="{E6CAAAFD-D59C-4050-89DF-F72BB77F107E}" type="presParOf" srcId="{2B6B8486-2DDB-499C-B51B-1E835E0ACD5D}" destId="{4643375E-E755-4BD8-85BB-8B2E9FBFCC20}" srcOrd="1" destOrd="0" presId="urn:microsoft.com/office/officeart/2005/8/layout/hierarchy1"/>
    <dgm:cxn modelId="{BE42B835-1A42-4BAE-A5B3-974D481A8B92}" type="presParOf" srcId="{CEA6D67F-C622-476B-980E-F8850D43C6C6}" destId="{58D85969-822D-420E-9DA3-4B6918F03157}" srcOrd="1" destOrd="0" presId="urn:microsoft.com/office/officeart/2005/8/layout/hierarchy1"/>
    <dgm:cxn modelId="{4C481777-AC42-42D6-BE56-FE647C4AC712}" type="presParOf" srcId="{58D85969-822D-420E-9DA3-4B6918F03157}" destId="{9C6761DA-F5C3-445B-9302-BF7259F9C298}" srcOrd="0" destOrd="0" presId="urn:microsoft.com/office/officeart/2005/8/layout/hierarchy1"/>
    <dgm:cxn modelId="{52F72498-E516-48FF-8642-929724A4C2D0}" type="presParOf" srcId="{58D85969-822D-420E-9DA3-4B6918F03157}" destId="{E0AA8CEA-BB24-4FFC-A8B1-B5C77F7337B3}" srcOrd="1" destOrd="0" presId="urn:microsoft.com/office/officeart/2005/8/layout/hierarchy1"/>
    <dgm:cxn modelId="{ED477730-3803-4C4B-B120-7E87CF6B7E3C}" type="presParOf" srcId="{E0AA8CEA-BB24-4FFC-A8B1-B5C77F7337B3}" destId="{35C379DD-8040-4429-B8F6-943A5495D707}" srcOrd="0" destOrd="0" presId="urn:microsoft.com/office/officeart/2005/8/layout/hierarchy1"/>
    <dgm:cxn modelId="{BAE52B60-73E2-439E-835C-B0900041088F}" type="presParOf" srcId="{35C379DD-8040-4429-B8F6-943A5495D707}" destId="{EA6A87C7-6F6F-45BC-8D83-A916FB3EB345}" srcOrd="0" destOrd="0" presId="urn:microsoft.com/office/officeart/2005/8/layout/hierarchy1"/>
    <dgm:cxn modelId="{EB573DE8-D012-465B-87CD-928134C930B9}" type="presParOf" srcId="{35C379DD-8040-4429-B8F6-943A5495D707}" destId="{0487F02D-BAC8-47B4-8686-93F2E931609B}" srcOrd="1" destOrd="0" presId="urn:microsoft.com/office/officeart/2005/8/layout/hierarchy1"/>
    <dgm:cxn modelId="{41750CE4-4EDC-4AE2-B4A6-2DBED30DD59B}" type="presParOf" srcId="{E0AA8CEA-BB24-4FFC-A8B1-B5C77F7337B3}" destId="{AC1CBA25-EDA5-4A0D-8CB0-B5D90511BC11}" srcOrd="1" destOrd="0" presId="urn:microsoft.com/office/officeart/2005/8/layout/hierarchy1"/>
    <dgm:cxn modelId="{B88946FA-7148-42C5-8F49-8DD46F23F476}" type="presParOf" srcId="{58D85969-822D-420E-9DA3-4B6918F03157}" destId="{C95856D9-2EE9-4ABF-A74B-36B4EBA6F18B}" srcOrd="2" destOrd="0" presId="urn:microsoft.com/office/officeart/2005/8/layout/hierarchy1"/>
    <dgm:cxn modelId="{D661AAF1-EAB1-4391-8A5C-CE0115892639}" type="presParOf" srcId="{58D85969-822D-420E-9DA3-4B6918F03157}" destId="{E100F426-5B08-4E16-9A45-D4965713448A}" srcOrd="3" destOrd="0" presId="urn:microsoft.com/office/officeart/2005/8/layout/hierarchy1"/>
    <dgm:cxn modelId="{C1FB7456-F96E-49BA-959F-DDE31F3EBC27}" type="presParOf" srcId="{E100F426-5B08-4E16-9A45-D4965713448A}" destId="{27698C48-FFF7-4A85-8443-3BDFE2F32897}" srcOrd="0" destOrd="0" presId="urn:microsoft.com/office/officeart/2005/8/layout/hierarchy1"/>
    <dgm:cxn modelId="{50E484AE-9F35-4BBC-9245-6E02ADD5503D}" type="presParOf" srcId="{27698C48-FFF7-4A85-8443-3BDFE2F32897}" destId="{28777796-CB07-4BC9-93C5-B452566A0F89}" srcOrd="0" destOrd="0" presId="urn:microsoft.com/office/officeart/2005/8/layout/hierarchy1"/>
    <dgm:cxn modelId="{823B19A7-A29B-4DAD-BBCA-05600EDA6746}" type="presParOf" srcId="{27698C48-FFF7-4A85-8443-3BDFE2F32897}" destId="{61DF2693-F6C6-40F4-80A6-983C294368B4}" srcOrd="1" destOrd="0" presId="urn:microsoft.com/office/officeart/2005/8/layout/hierarchy1"/>
    <dgm:cxn modelId="{F3DF031E-B59C-45DF-9208-EB350C00DB34}" type="presParOf" srcId="{E100F426-5B08-4E16-9A45-D4965713448A}" destId="{282260BA-0BA6-4101-8C17-8B0C59180EC7}" srcOrd="1" destOrd="0" presId="urn:microsoft.com/office/officeart/2005/8/layout/hierarchy1"/>
    <dgm:cxn modelId="{CC87EB50-F40A-49F3-AD8E-F50B53C264B9}" type="presParOf" srcId="{58D85969-822D-420E-9DA3-4B6918F03157}" destId="{048E6F63-3D67-4144-AA85-92FCBF569444}" srcOrd="4" destOrd="0" presId="urn:microsoft.com/office/officeart/2005/8/layout/hierarchy1"/>
    <dgm:cxn modelId="{0BA63356-B068-4CAB-BF53-9FE0976F7F96}" type="presParOf" srcId="{58D85969-822D-420E-9DA3-4B6918F03157}" destId="{F86C2165-3966-4A3B-98E0-EC3C1D426CCD}" srcOrd="5" destOrd="0" presId="urn:microsoft.com/office/officeart/2005/8/layout/hierarchy1"/>
    <dgm:cxn modelId="{3B357810-F778-443F-8D3F-F97BA909C3CE}" type="presParOf" srcId="{F86C2165-3966-4A3B-98E0-EC3C1D426CCD}" destId="{E0A3F762-0127-44A6-B816-81A495B89D0F}" srcOrd="0" destOrd="0" presId="urn:microsoft.com/office/officeart/2005/8/layout/hierarchy1"/>
    <dgm:cxn modelId="{98B353FA-E536-4D54-AB4E-BC76A54EF85F}" type="presParOf" srcId="{E0A3F762-0127-44A6-B816-81A495B89D0F}" destId="{FF22D509-75D0-42B0-946E-CF24FDAD9913}" srcOrd="0" destOrd="0" presId="urn:microsoft.com/office/officeart/2005/8/layout/hierarchy1"/>
    <dgm:cxn modelId="{53D5C023-B937-400C-A6BE-59CDAFE80B86}" type="presParOf" srcId="{E0A3F762-0127-44A6-B816-81A495B89D0F}" destId="{E16E46E3-63B2-490E-93AA-0CD2BD0EF4A3}" srcOrd="1" destOrd="0" presId="urn:microsoft.com/office/officeart/2005/8/layout/hierarchy1"/>
    <dgm:cxn modelId="{2DCED62B-22F5-40F6-A97F-92E1C0A28BC2}" type="presParOf" srcId="{F86C2165-3966-4A3B-98E0-EC3C1D426CCD}" destId="{605357CE-95F4-4FCE-9978-7149EB22E6FF}" srcOrd="1" destOrd="0" presId="urn:microsoft.com/office/officeart/2005/8/layout/hierarchy1"/>
    <dgm:cxn modelId="{8077CD98-9780-433C-B106-C60F8715E133}" type="presParOf" srcId="{8365E847-8505-4199-AD90-3EA1B2FFD362}" destId="{D1289DAB-2175-4ECF-A05D-899C584C291F}" srcOrd="2" destOrd="0" presId="urn:microsoft.com/office/officeart/2005/8/layout/hierarchy1"/>
    <dgm:cxn modelId="{759641A9-C059-4C91-9717-8B13FA30D76B}" type="presParOf" srcId="{8365E847-8505-4199-AD90-3EA1B2FFD362}" destId="{81DDBE77-B8F1-49B5-BBE5-1EDB34F5A0D5}" srcOrd="3" destOrd="0" presId="urn:microsoft.com/office/officeart/2005/8/layout/hierarchy1"/>
    <dgm:cxn modelId="{7425A46E-22DC-4D38-ADA2-A3A5BE40F062}" type="presParOf" srcId="{81DDBE77-B8F1-49B5-BBE5-1EDB34F5A0D5}" destId="{4F14665A-DFB7-4A9A-9A9D-CF6C4BB584DD}" srcOrd="0" destOrd="0" presId="urn:microsoft.com/office/officeart/2005/8/layout/hierarchy1"/>
    <dgm:cxn modelId="{424DA57B-D5FE-468D-8CF1-677FBD7A22C6}" type="presParOf" srcId="{4F14665A-DFB7-4A9A-9A9D-CF6C4BB584DD}" destId="{CD86B66F-B238-4CE8-817A-568F1EC6EF48}" srcOrd="0" destOrd="0" presId="urn:microsoft.com/office/officeart/2005/8/layout/hierarchy1"/>
    <dgm:cxn modelId="{14473ECA-BDDC-40C2-822A-5C2C282F947A}" type="presParOf" srcId="{4F14665A-DFB7-4A9A-9A9D-CF6C4BB584DD}" destId="{B0F70F69-2AC8-481F-B8E2-49C49ACEB53C}" srcOrd="1" destOrd="0" presId="urn:microsoft.com/office/officeart/2005/8/layout/hierarchy1"/>
    <dgm:cxn modelId="{1B0BC941-5916-44A8-876F-66EFAD078A39}" type="presParOf" srcId="{81DDBE77-B8F1-49B5-BBE5-1EDB34F5A0D5}" destId="{EE190911-79F8-49EA-B7E9-550261090D48}" srcOrd="1" destOrd="0" presId="urn:microsoft.com/office/officeart/2005/8/layout/hierarchy1"/>
    <dgm:cxn modelId="{4D901AD7-38EF-45E0-ACF2-72B3841068A9}" type="presParOf" srcId="{EE190911-79F8-49EA-B7E9-550261090D48}" destId="{33C86D86-4244-4E82-8955-4987519B0CEF}" srcOrd="0" destOrd="0" presId="urn:microsoft.com/office/officeart/2005/8/layout/hierarchy1"/>
    <dgm:cxn modelId="{2B4AA194-13C4-4240-8BCB-3A65F0FF36B2}" type="presParOf" srcId="{EE190911-79F8-49EA-B7E9-550261090D48}" destId="{E7C39CD6-C24A-478E-B550-1A0C1A9E3690}" srcOrd="1" destOrd="0" presId="urn:microsoft.com/office/officeart/2005/8/layout/hierarchy1"/>
    <dgm:cxn modelId="{5BC69ABA-5538-4440-89B5-51E0B66CF277}" type="presParOf" srcId="{E7C39CD6-C24A-478E-B550-1A0C1A9E3690}" destId="{9773CAE9-012B-4435-91EC-6CDD9FC45A3B}" srcOrd="0" destOrd="0" presId="urn:microsoft.com/office/officeart/2005/8/layout/hierarchy1"/>
    <dgm:cxn modelId="{996A3326-10A3-4391-A602-49DD30ABA578}" type="presParOf" srcId="{9773CAE9-012B-4435-91EC-6CDD9FC45A3B}" destId="{E929F5A1-D2C4-44E9-A2E1-F2FBD80B364E}" srcOrd="0" destOrd="0" presId="urn:microsoft.com/office/officeart/2005/8/layout/hierarchy1"/>
    <dgm:cxn modelId="{0C447E9A-D214-417E-AD14-E01728BBB985}" type="presParOf" srcId="{9773CAE9-012B-4435-91EC-6CDD9FC45A3B}" destId="{1C7938C5-D242-4DC4-95AC-01EB18F4D7E1}" srcOrd="1" destOrd="0" presId="urn:microsoft.com/office/officeart/2005/8/layout/hierarchy1"/>
    <dgm:cxn modelId="{61B7D38D-1335-47AA-89BD-95F2BFC129A5}" type="presParOf" srcId="{E7C39CD6-C24A-478E-B550-1A0C1A9E3690}" destId="{96BD1E19-0AA7-4264-8EBA-1932247F6370}" srcOrd="1" destOrd="0" presId="urn:microsoft.com/office/officeart/2005/8/layout/hierarchy1"/>
    <dgm:cxn modelId="{5707B0C8-016D-413B-8A3D-C2026B94EE96}" type="presParOf" srcId="{EE190911-79F8-49EA-B7E9-550261090D48}" destId="{4B04EC99-8D95-4117-ABCC-6C8EC4FB570A}" srcOrd="2" destOrd="0" presId="urn:microsoft.com/office/officeart/2005/8/layout/hierarchy1"/>
    <dgm:cxn modelId="{75C255E6-0052-477D-B729-A68433F3D38E}" type="presParOf" srcId="{EE190911-79F8-49EA-B7E9-550261090D48}" destId="{325202EF-E1BF-4B13-A112-E93A9AF779AE}" srcOrd="3" destOrd="0" presId="urn:microsoft.com/office/officeart/2005/8/layout/hierarchy1"/>
    <dgm:cxn modelId="{ACFA3093-D0D4-4F6E-A931-4EAC84A1C50E}" type="presParOf" srcId="{325202EF-E1BF-4B13-A112-E93A9AF779AE}" destId="{4EE588A4-2694-4BC1-A9B4-AE999CDFA4BD}" srcOrd="0" destOrd="0" presId="urn:microsoft.com/office/officeart/2005/8/layout/hierarchy1"/>
    <dgm:cxn modelId="{BEDD51C3-AAE5-4481-BD26-D17E4C215293}" type="presParOf" srcId="{4EE588A4-2694-4BC1-A9B4-AE999CDFA4BD}" destId="{0BB84431-6086-44F6-84D4-444332D6A639}" srcOrd="0" destOrd="0" presId="urn:microsoft.com/office/officeart/2005/8/layout/hierarchy1"/>
    <dgm:cxn modelId="{73742B6C-5EA3-4C3B-AC40-65ABB0AC153D}" type="presParOf" srcId="{4EE588A4-2694-4BC1-A9B4-AE999CDFA4BD}" destId="{F2208D04-FD88-4988-A39F-7CD7197AF74E}" srcOrd="1" destOrd="0" presId="urn:microsoft.com/office/officeart/2005/8/layout/hierarchy1"/>
    <dgm:cxn modelId="{2C0749DF-FC41-4771-84E7-69D6B6946987}" type="presParOf" srcId="{325202EF-E1BF-4B13-A112-E93A9AF779AE}" destId="{8C449413-6930-4E55-A9F5-6C74A36AD0BA}" srcOrd="1" destOrd="0" presId="urn:microsoft.com/office/officeart/2005/8/layout/hierarchy1"/>
    <dgm:cxn modelId="{3A0F5BA6-D1C6-4FAC-851F-25B8945D48B7}" type="presParOf" srcId="{8365E847-8505-4199-AD90-3EA1B2FFD362}" destId="{8EFE7889-F08D-4298-B914-852CFD24E67A}" srcOrd="4" destOrd="0" presId="urn:microsoft.com/office/officeart/2005/8/layout/hierarchy1"/>
    <dgm:cxn modelId="{A6A24748-3D67-46BB-8FEA-FA35B17521AB}" type="presParOf" srcId="{8365E847-8505-4199-AD90-3EA1B2FFD362}" destId="{2796A24F-AA1F-4DCC-9F1D-0FB95AB84F4E}" srcOrd="5" destOrd="0" presId="urn:microsoft.com/office/officeart/2005/8/layout/hierarchy1"/>
    <dgm:cxn modelId="{855273BC-E34B-4459-9442-93F88D972892}" type="presParOf" srcId="{2796A24F-AA1F-4DCC-9F1D-0FB95AB84F4E}" destId="{D8559DFE-B2EA-4C85-9E3C-849213D79DFD}" srcOrd="0" destOrd="0" presId="urn:microsoft.com/office/officeart/2005/8/layout/hierarchy1"/>
    <dgm:cxn modelId="{574803B3-2E59-49A0-A70E-71CA7C5DDE39}" type="presParOf" srcId="{D8559DFE-B2EA-4C85-9E3C-849213D79DFD}" destId="{68DB6CEB-1444-46BA-8C17-BEF5D6A8EB32}" srcOrd="0" destOrd="0" presId="urn:microsoft.com/office/officeart/2005/8/layout/hierarchy1"/>
    <dgm:cxn modelId="{7476195C-9EE9-4590-BB49-83E2F2F86066}" type="presParOf" srcId="{D8559DFE-B2EA-4C85-9E3C-849213D79DFD}" destId="{25B11048-41AE-46BF-AEA4-5F5B2E7BCAD2}" srcOrd="1" destOrd="0" presId="urn:microsoft.com/office/officeart/2005/8/layout/hierarchy1"/>
    <dgm:cxn modelId="{AA4F7093-E736-4482-BF0D-65B26EA5DF6B}" type="presParOf" srcId="{2796A24F-AA1F-4DCC-9F1D-0FB95AB84F4E}" destId="{AC304171-A548-4F76-98B2-32E0CA533D27}" srcOrd="1" destOrd="0" presId="urn:microsoft.com/office/officeart/2005/8/layout/hierarchy1"/>
    <dgm:cxn modelId="{2EEE2DF0-B5DC-497B-B431-38C97E237B4A}" type="presParOf" srcId="{AC304171-A548-4F76-98B2-32E0CA533D27}" destId="{87ADFF48-AEBC-4726-AEFC-7E99393006D5}" srcOrd="0" destOrd="0" presId="urn:microsoft.com/office/officeart/2005/8/layout/hierarchy1"/>
    <dgm:cxn modelId="{05BBD29F-1D86-48A5-86F1-0FB72BB8D687}" type="presParOf" srcId="{AC304171-A548-4F76-98B2-32E0CA533D27}" destId="{A5A4E088-FF46-43EE-A8A4-1F294172C752}" srcOrd="1" destOrd="0" presId="urn:microsoft.com/office/officeart/2005/8/layout/hierarchy1"/>
    <dgm:cxn modelId="{D3B088A1-42F3-4201-A4FF-CAF88E943909}" type="presParOf" srcId="{A5A4E088-FF46-43EE-A8A4-1F294172C752}" destId="{290FB43D-73DE-4B4E-B90B-FEF43A659994}" srcOrd="0" destOrd="0" presId="urn:microsoft.com/office/officeart/2005/8/layout/hierarchy1"/>
    <dgm:cxn modelId="{29520056-BE51-45E4-85DC-FF6133A8B5D4}" type="presParOf" srcId="{290FB43D-73DE-4B4E-B90B-FEF43A659994}" destId="{0346E8E1-974E-4004-B0D7-A7F4E5AD1A6A}" srcOrd="0" destOrd="0" presId="urn:microsoft.com/office/officeart/2005/8/layout/hierarchy1"/>
    <dgm:cxn modelId="{AF2E0350-D4AF-447B-8197-1FA27302C79C}" type="presParOf" srcId="{290FB43D-73DE-4B4E-B90B-FEF43A659994}" destId="{F6F4CC47-6C12-4CFB-A7BE-C926662BA1EC}" srcOrd="1" destOrd="0" presId="urn:microsoft.com/office/officeart/2005/8/layout/hierarchy1"/>
    <dgm:cxn modelId="{C86CFB5D-AA70-4EB3-A7E7-6DDB2976ADC3}" type="presParOf" srcId="{A5A4E088-FF46-43EE-A8A4-1F294172C752}" destId="{DB492F17-2693-4EC6-95DB-D7A742F8CB2C}" srcOrd="1" destOrd="0" presId="urn:microsoft.com/office/officeart/2005/8/layout/hierarchy1"/>
    <dgm:cxn modelId="{B8626173-0F90-4CB4-814E-03B76F821461}" type="presParOf" srcId="{AC304171-A548-4F76-98B2-32E0CA533D27}" destId="{D31433A1-AD3F-4347-A1C2-EABA9EFD2564}" srcOrd="2" destOrd="0" presId="urn:microsoft.com/office/officeart/2005/8/layout/hierarchy1"/>
    <dgm:cxn modelId="{D6371378-5637-4FCD-B74C-FDFC59B01C04}" type="presParOf" srcId="{AC304171-A548-4F76-98B2-32E0CA533D27}" destId="{726710E1-FE8A-4F31-842C-A610A98E7E3B}" srcOrd="3" destOrd="0" presId="urn:microsoft.com/office/officeart/2005/8/layout/hierarchy1"/>
    <dgm:cxn modelId="{DF6270A8-C968-4B0A-8308-11A2F5B9FCA2}" type="presParOf" srcId="{726710E1-FE8A-4F31-842C-A610A98E7E3B}" destId="{A75FD788-E9E3-4526-893F-DF108045B55D}" srcOrd="0" destOrd="0" presId="urn:microsoft.com/office/officeart/2005/8/layout/hierarchy1"/>
    <dgm:cxn modelId="{DB415482-1735-4293-840F-600B0D0B1DF8}" type="presParOf" srcId="{A75FD788-E9E3-4526-893F-DF108045B55D}" destId="{58AC278A-5D93-4CF9-827B-DC905FF296B7}" srcOrd="0" destOrd="0" presId="urn:microsoft.com/office/officeart/2005/8/layout/hierarchy1"/>
    <dgm:cxn modelId="{BE13E803-3AC4-41FF-A6BF-85606D6691CA}" type="presParOf" srcId="{A75FD788-E9E3-4526-893F-DF108045B55D}" destId="{8D203A0D-056E-4B62-B802-718BA9F56C75}" srcOrd="1" destOrd="0" presId="urn:microsoft.com/office/officeart/2005/8/layout/hierarchy1"/>
    <dgm:cxn modelId="{FF5A994D-53E4-471B-952F-0919E0C2A938}" type="presParOf" srcId="{726710E1-FE8A-4F31-842C-A610A98E7E3B}" destId="{6D8DF241-794B-4DAC-B140-B000F7C50D5B}" srcOrd="1" destOrd="0" presId="urn:microsoft.com/office/officeart/2005/8/layout/hierarchy1"/>
    <dgm:cxn modelId="{960BA18A-EE86-453E-B0E9-AC645382651C}" type="presParOf" srcId="{6D8DF241-794B-4DAC-B140-B000F7C50D5B}" destId="{C95CD3FC-1967-4B10-A2ED-C3CE9256FDD8}" srcOrd="0" destOrd="0" presId="urn:microsoft.com/office/officeart/2005/8/layout/hierarchy1"/>
    <dgm:cxn modelId="{4DFA6735-6CC1-4D81-92E0-BA470922169F}" type="presParOf" srcId="{6D8DF241-794B-4DAC-B140-B000F7C50D5B}" destId="{950AEE4B-1921-4620-BA65-C5A5EA638006}" srcOrd="1" destOrd="0" presId="urn:microsoft.com/office/officeart/2005/8/layout/hierarchy1"/>
    <dgm:cxn modelId="{CFE3C37F-8096-4851-823D-E88B26A7CFAF}" type="presParOf" srcId="{950AEE4B-1921-4620-BA65-C5A5EA638006}" destId="{AD748B9A-8FAB-4681-B639-69C9B4B63643}" srcOrd="0" destOrd="0" presId="urn:microsoft.com/office/officeart/2005/8/layout/hierarchy1"/>
    <dgm:cxn modelId="{E9E394D5-6C40-4D6B-9431-CB83723273C2}" type="presParOf" srcId="{AD748B9A-8FAB-4681-B639-69C9B4B63643}" destId="{006EF088-9EB1-4920-925A-507FD7E9CB3E}" srcOrd="0" destOrd="0" presId="urn:microsoft.com/office/officeart/2005/8/layout/hierarchy1"/>
    <dgm:cxn modelId="{3034215C-B495-45A4-9BC8-76F75A47A50C}" type="presParOf" srcId="{AD748B9A-8FAB-4681-B639-69C9B4B63643}" destId="{D7D84769-E541-423C-82C5-1ED7D47F6819}" srcOrd="1" destOrd="0" presId="urn:microsoft.com/office/officeart/2005/8/layout/hierarchy1"/>
    <dgm:cxn modelId="{E5A66D90-3305-4AE2-96B6-21E6A5D1B362}" type="presParOf" srcId="{950AEE4B-1921-4620-BA65-C5A5EA638006}" destId="{9381465B-DAC9-45CC-A24B-C7F3E2642F6A}" srcOrd="1" destOrd="0" presId="urn:microsoft.com/office/officeart/2005/8/layout/hierarchy1"/>
    <dgm:cxn modelId="{655771E1-B202-4935-9B6B-7C743E750151}" type="presParOf" srcId="{6D8DF241-794B-4DAC-B140-B000F7C50D5B}" destId="{2BC09DFB-F6BC-42C1-994E-8495BA3A42F4}" srcOrd="2" destOrd="0" presId="urn:microsoft.com/office/officeart/2005/8/layout/hierarchy1"/>
    <dgm:cxn modelId="{566BA52E-05F4-4569-A0E7-7F59994E2527}" type="presParOf" srcId="{6D8DF241-794B-4DAC-B140-B000F7C50D5B}" destId="{6851B30D-BA88-48A0-85DF-59F9CA75BD3F}" srcOrd="3" destOrd="0" presId="urn:microsoft.com/office/officeart/2005/8/layout/hierarchy1"/>
    <dgm:cxn modelId="{D4751B2F-4DCB-4D80-9BEB-9232485FDADE}" type="presParOf" srcId="{6851B30D-BA88-48A0-85DF-59F9CA75BD3F}" destId="{E1B013F0-0CB6-49F3-A577-6D5EE00F0252}" srcOrd="0" destOrd="0" presId="urn:microsoft.com/office/officeart/2005/8/layout/hierarchy1"/>
    <dgm:cxn modelId="{51BAD5E5-DD5D-4D9E-B0FF-CB53A0D739FF}" type="presParOf" srcId="{E1B013F0-0CB6-49F3-A577-6D5EE00F0252}" destId="{D5A147E4-73D6-4D13-9703-635DFB9B286B}" srcOrd="0" destOrd="0" presId="urn:microsoft.com/office/officeart/2005/8/layout/hierarchy1"/>
    <dgm:cxn modelId="{CFD6B34A-843B-4446-B649-ABC0B5F7C690}" type="presParOf" srcId="{E1B013F0-0CB6-49F3-A577-6D5EE00F0252}" destId="{907CEE6C-7F8B-4DD1-83E8-08333F434F32}" srcOrd="1" destOrd="0" presId="urn:microsoft.com/office/officeart/2005/8/layout/hierarchy1"/>
    <dgm:cxn modelId="{AD3067D5-3C74-428D-B658-FF0A6DA43ABD}" type="presParOf" srcId="{6851B30D-BA88-48A0-85DF-59F9CA75BD3F}" destId="{552CCF21-0827-4BEC-B09D-82B9E3CE685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4CBBD-0546-4B28-8094-CAF5ABAEFA04}"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en-US"/>
        </a:p>
      </dgm:t>
    </dgm:pt>
    <dgm:pt modelId="{1CD4F684-6089-4367-A4E7-0D7F2FB1231E}">
      <dgm:prSet phldrT="[Text]" custT="1"/>
      <dgm:spPr/>
      <dgm:t>
        <a:bodyPr/>
        <a:lstStyle/>
        <a:p>
          <a:r>
            <a:rPr lang="en-US" sz="1400" b="1" dirty="0" smtClean="0"/>
            <a:t>1</a:t>
          </a:r>
        </a:p>
        <a:p>
          <a:r>
            <a:rPr lang="en-US" sz="1400" b="1" dirty="0" smtClean="0"/>
            <a:t>Project</a:t>
          </a:r>
          <a:endParaRPr lang="en-US" sz="1400" b="1" dirty="0"/>
        </a:p>
      </dgm:t>
    </dgm:pt>
    <dgm:pt modelId="{BC92EF1E-DDD7-4AC4-A516-80092F7BF260}" type="parTrans" cxnId="{7C56EC83-19D8-4ECD-BA11-FDB6DE2383DF}">
      <dgm:prSet/>
      <dgm:spPr/>
      <dgm:t>
        <a:bodyPr/>
        <a:lstStyle/>
        <a:p>
          <a:endParaRPr lang="en-US" sz="1400" b="1"/>
        </a:p>
      </dgm:t>
    </dgm:pt>
    <dgm:pt modelId="{88CD5F44-91A0-4C8F-98AE-27CCC28D57B1}" type="sibTrans" cxnId="{7C56EC83-19D8-4ECD-BA11-FDB6DE2383DF}">
      <dgm:prSet/>
      <dgm:spPr/>
      <dgm:t>
        <a:bodyPr/>
        <a:lstStyle/>
        <a:p>
          <a:endParaRPr lang="en-US" sz="1400" b="1"/>
        </a:p>
      </dgm:t>
    </dgm:pt>
    <dgm:pt modelId="{5D2DBF6A-71A5-4C19-80FE-9BFFB7A0DC95}">
      <dgm:prSet phldrT="[Text]" custT="1"/>
      <dgm:spPr/>
      <dgm:t>
        <a:bodyPr/>
        <a:lstStyle/>
        <a:p>
          <a:r>
            <a:rPr lang="en-US" sz="1400" b="1" dirty="0" smtClean="0"/>
            <a:t>1.1</a:t>
          </a:r>
        </a:p>
        <a:p>
          <a:r>
            <a:rPr lang="en-US" sz="1400" b="1" dirty="0" smtClean="0"/>
            <a:t>Phase 1</a:t>
          </a:r>
          <a:endParaRPr lang="en-US" sz="1400" b="1" dirty="0"/>
        </a:p>
      </dgm:t>
    </dgm:pt>
    <dgm:pt modelId="{8644D8D2-CF9A-476C-A873-69137B88AA16}" type="parTrans" cxnId="{F56D2696-7764-4588-9971-8D65A4816C7D}">
      <dgm:prSet/>
      <dgm:spPr/>
      <dgm:t>
        <a:bodyPr/>
        <a:lstStyle/>
        <a:p>
          <a:endParaRPr lang="en-US" sz="1400" b="1"/>
        </a:p>
      </dgm:t>
    </dgm:pt>
    <dgm:pt modelId="{6CC257D2-8E82-4264-B21A-2A45AD52909F}" type="sibTrans" cxnId="{F56D2696-7764-4588-9971-8D65A4816C7D}">
      <dgm:prSet/>
      <dgm:spPr/>
      <dgm:t>
        <a:bodyPr/>
        <a:lstStyle/>
        <a:p>
          <a:endParaRPr lang="en-US" sz="1400" b="1"/>
        </a:p>
      </dgm:t>
    </dgm:pt>
    <dgm:pt modelId="{509D36B9-66F7-4E3F-A30F-0F6F75BD4378}">
      <dgm:prSet phldrT="[Text]" custT="1"/>
      <dgm:spPr/>
      <dgm:t>
        <a:bodyPr/>
        <a:lstStyle/>
        <a:p>
          <a:r>
            <a:rPr lang="en-US" sz="1400" b="1" dirty="0" smtClean="0"/>
            <a:t>1.1.1</a:t>
          </a:r>
        </a:p>
        <a:p>
          <a:r>
            <a:rPr lang="en-US" sz="1400" b="1" dirty="0" smtClean="0"/>
            <a:t>Activity</a:t>
          </a:r>
          <a:endParaRPr lang="en-US" sz="1400" b="1" dirty="0"/>
        </a:p>
      </dgm:t>
    </dgm:pt>
    <dgm:pt modelId="{E6DC5615-0FF1-465D-9A60-7681E51DBBD2}" type="parTrans" cxnId="{F980C460-C319-4603-9A16-6950E1167533}">
      <dgm:prSet/>
      <dgm:spPr/>
      <dgm:t>
        <a:bodyPr/>
        <a:lstStyle/>
        <a:p>
          <a:endParaRPr lang="en-US" sz="1400" b="1"/>
        </a:p>
      </dgm:t>
    </dgm:pt>
    <dgm:pt modelId="{7331940F-97BC-4D35-A47B-5F7B6560B604}" type="sibTrans" cxnId="{F980C460-C319-4603-9A16-6950E1167533}">
      <dgm:prSet/>
      <dgm:spPr/>
      <dgm:t>
        <a:bodyPr/>
        <a:lstStyle/>
        <a:p>
          <a:endParaRPr lang="en-US" sz="1400" b="1"/>
        </a:p>
      </dgm:t>
    </dgm:pt>
    <dgm:pt modelId="{AE9988A0-7ED5-4C73-9B0F-8D64A22F9EEC}">
      <dgm:prSet phldrT="[Text]" custT="1"/>
      <dgm:spPr/>
      <dgm:t>
        <a:bodyPr/>
        <a:lstStyle/>
        <a:p>
          <a:r>
            <a:rPr lang="en-US" sz="1400" b="1" dirty="0" smtClean="0"/>
            <a:t>1.1.2</a:t>
          </a:r>
        </a:p>
        <a:p>
          <a:r>
            <a:rPr lang="en-US" sz="1400" b="1" dirty="0" smtClean="0"/>
            <a:t>Activity</a:t>
          </a:r>
          <a:endParaRPr lang="en-US" sz="1400" b="1" dirty="0"/>
        </a:p>
      </dgm:t>
    </dgm:pt>
    <dgm:pt modelId="{E2088ECA-6435-4678-8026-E5830F8AD573}" type="parTrans" cxnId="{9CB85757-C44D-43A3-B049-391884F9CB71}">
      <dgm:prSet/>
      <dgm:spPr/>
      <dgm:t>
        <a:bodyPr/>
        <a:lstStyle/>
        <a:p>
          <a:endParaRPr lang="en-US" sz="1400" b="1"/>
        </a:p>
      </dgm:t>
    </dgm:pt>
    <dgm:pt modelId="{48C5FE6C-23B6-44CA-A8F8-F49D5B1F4FF2}" type="sibTrans" cxnId="{9CB85757-C44D-43A3-B049-391884F9CB71}">
      <dgm:prSet/>
      <dgm:spPr/>
      <dgm:t>
        <a:bodyPr/>
        <a:lstStyle/>
        <a:p>
          <a:endParaRPr lang="en-US" sz="1400" b="1"/>
        </a:p>
      </dgm:t>
    </dgm:pt>
    <dgm:pt modelId="{C32090EB-763D-4AB1-AD62-5C56EB4D273F}">
      <dgm:prSet phldrT="[Text]" custT="1"/>
      <dgm:spPr/>
      <dgm:t>
        <a:bodyPr/>
        <a:lstStyle/>
        <a:p>
          <a:r>
            <a:rPr lang="en-US" sz="1400" b="1" dirty="0" smtClean="0"/>
            <a:t>1.2</a:t>
          </a:r>
        </a:p>
        <a:p>
          <a:r>
            <a:rPr lang="en-US" sz="1400" b="1" dirty="0" smtClean="0"/>
            <a:t>Phase 2</a:t>
          </a:r>
          <a:endParaRPr lang="en-US" sz="1400" b="1" dirty="0"/>
        </a:p>
      </dgm:t>
    </dgm:pt>
    <dgm:pt modelId="{9C744004-21AE-4FEE-9F7D-0E0736B3C79C}" type="parTrans" cxnId="{20A4E939-B726-4CB8-9CE7-D7141B7AA92C}">
      <dgm:prSet/>
      <dgm:spPr/>
      <dgm:t>
        <a:bodyPr/>
        <a:lstStyle/>
        <a:p>
          <a:endParaRPr lang="en-US" sz="1400" b="1"/>
        </a:p>
      </dgm:t>
    </dgm:pt>
    <dgm:pt modelId="{9630F685-AAE8-4993-823C-B1FD553F8249}" type="sibTrans" cxnId="{20A4E939-B726-4CB8-9CE7-D7141B7AA92C}">
      <dgm:prSet/>
      <dgm:spPr/>
      <dgm:t>
        <a:bodyPr/>
        <a:lstStyle/>
        <a:p>
          <a:endParaRPr lang="en-US" sz="1400" b="1"/>
        </a:p>
      </dgm:t>
    </dgm:pt>
    <dgm:pt modelId="{0B4E144D-262C-4D41-9A60-2A60D8C2B707}">
      <dgm:prSet phldrT="[Text]" custT="1"/>
      <dgm:spPr/>
      <dgm:t>
        <a:bodyPr/>
        <a:lstStyle/>
        <a:p>
          <a:r>
            <a:rPr lang="en-US" sz="1400" b="1" dirty="0" smtClean="0"/>
            <a:t>1.2.1</a:t>
          </a:r>
        </a:p>
        <a:p>
          <a:r>
            <a:rPr lang="en-US" sz="1400" b="1" dirty="0" smtClean="0"/>
            <a:t>Activity</a:t>
          </a:r>
          <a:endParaRPr lang="en-US" sz="1400" b="1" dirty="0"/>
        </a:p>
      </dgm:t>
    </dgm:pt>
    <dgm:pt modelId="{AB31A6B6-5A56-4E47-B12D-F6DBE37A1291}" type="parTrans" cxnId="{C440EA86-5090-4B69-84BB-38501BCA57F3}">
      <dgm:prSet/>
      <dgm:spPr/>
      <dgm:t>
        <a:bodyPr/>
        <a:lstStyle/>
        <a:p>
          <a:endParaRPr lang="en-US" sz="1400" b="1"/>
        </a:p>
      </dgm:t>
    </dgm:pt>
    <dgm:pt modelId="{C9C808E9-8C61-4E45-9D14-28D4D5DEBD70}" type="sibTrans" cxnId="{C440EA86-5090-4B69-84BB-38501BCA57F3}">
      <dgm:prSet/>
      <dgm:spPr/>
      <dgm:t>
        <a:bodyPr/>
        <a:lstStyle/>
        <a:p>
          <a:endParaRPr lang="en-US" sz="1400" b="1"/>
        </a:p>
      </dgm:t>
    </dgm:pt>
    <dgm:pt modelId="{20F2F085-EEA2-4F9A-B4F5-1533CD19E37C}">
      <dgm:prSet custT="1"/>
      <dgm:spPr/>
      <dgm:t>
        <a:bodyPr/>
        <a:lstStyle/>
        <a:p>
          <a:r>
            <a:rPr lang="en-US" sz="1400" b="1" dirty="0" smtClean="0"/>
            <a:t>1.3</a:t>
          </a:r>
        </a:p>
        <a:p>
          <a:r>
            <a:rPr lang="en-US" sz="1400" b="1" dirty="0" smtClean="0"/>
            <a:t>Phase 3</a:t>
          </a:r>
          <a:endParaRPr lang="en-US" sz="1400" b="1" dirty="0"/>
        </a:p>
      </dgm:t>
    </dgm:pt>
    <dgm:pt modelId="{97CE994D-E4FD-4877-B138-B259B0AB90AF}" type="parTrans" cxnId="{1D33270A-2C9D-4026-8F40-694697E2C647}">
      <dgm:prSet/>
      <dgm:spPr/>
      <dgm:t>
        <a:bodyPr/>
        <a:lstStyle/>
        <a:p>
          <a:endParaRPr lang="en-US" sz="1400" b="1"/>
        </a:p>
      </dgm:t>
    </dgm:pt>
    <dgm:pt modelId="{07ED9BE6-279A-4842-8EA0-BE14E0D2686B}" type="sibTrans" cxnId="{1D33270A-2C9D-4026-8F40-694697E2C647}">
      <dgm:prSet/>
      <dgm:spPr/>
      <dgm:t>
        <a:bodyPr/>
        <a:lstStyle/>
        <a:p>
          <a:endParaRPr lang="en-US" sz="1400" b="1"/>
        </a:p>
      </dgm:t>
    </dgm:pt>
    <dgm:pt modelId="{82FFDE28-E070-48DA-9747-A4B5A99D312B}">
      <dgm:prSet custT="1"/>
      <dgm:spPr/>
      <dgm:t>
        <a:bodyPr/>
        <a:lstStyle/>
        <a:p>
          <a:r>
            <a:rPr lang="en-US" sz="1400" b="1" dirty="0" smtClean="0"/>
            <a:t>1.2.2</a:t>
          </a:r>
        </a:p>
        <a:p>
          <a:r>
            <a:rPr lang="en-US" sz="1400" b="1" dirty="0" smtClean="0"/>
            <a:t>Activity</a:t>
          </a:r>
          <a:endParaRPr lang="en-US" sz="1400" b="1" dirty="0"/>
        </a:p>
      </dgm:t>
    </dgm:pt>
    <dgm:pt modelId="{2EBD5156-8450-4FD9-AFAE-A7F2D73F0AE7}" type="parTrans" cxnId="{6C427F6C-7E74-4D1D-9669-CD28C5131B9B}">
      <dgm:prSet/>
      <dgm:spPr/>
      <dgm:t>
        <a:bodyPr/>
        <a:lstStyle/>
        <a:p>
          <a:endParaRPr lang="en-US" sz="1400" b="1"/>
        </a:p>
      </dgm:t>
    </dgm:pt>
    <dgm:pt modelId="{1B15E005-C2EC-403B-BF91-ED3E8E42414E}" type="sibTrans" cxnId="{6C427F6C-7E74-4D1D-9669-CD28C5131B9B}">
      <dgm:prSet/>
      <dgm:spPr/>
      <dgm:t>
        <a:bodyPr/>
        <a:lstStyle/>
        <a:p>
          <a:endParaRPr lang="en-US" sz="1400" b="1"/>
        </a:p>
      </dgm:t>
    </dgm:pt>
    <dgm:pt modelId="{D6DA94A0-68A6-499D-9356-424640517E7E}">
      <dgm:prSet custT="1"/>
      <dgm:spPr/>
      <dgm:t>
        <a:bodyPr/>
        <a:lstStyle/>
        <a:p>
          <a:r>
            <a:rPr lang="en-US" sz="1400" b="1" dirty="0" smtClean="0"/>
            <a:t>1.3.1</a:t>
          </a:r>
        </a:p>
        <a:p>
          <a:r>
            <a:rPr lang="en-US" sz="1400" b="1" dirty="0" smtClean="0"/>
            <a:t>Activity</a:t>
          </a:r>
          <a:endParaRPr lang="en-US" sz="1400" b="1" dirty="0"/>
        </a:p>
      </dgm:t>
    </dgm:pt>
    <dgm:pt modelId="{03A31415-5F6F-471A-9974-D015FB0A7B4C}" type="parTrans" cxnId="{EBE72E64-DF1E-4929-B880-5B4584DB3D13}">
      <dgm:prSet/>
      <dgm:spPr/>
      <dgm:t>
        <a:bodyPr/>
        <a:lstStyle/>
        <a:p>
          <a:endParaRPr lang="en-US" sz="1400" b="1"/>
        </a:p>
      </dgm:t>
    </dgm:pt>
    <dgm:pt modelId="{226B186D-B386-4A23-B216-8F50AAC7A6DA}" type="sibTrans" cxnId="{EBE72E64-DF1E-4929-B880-5B4584DB3D13}">
      <dgm:prSet/>
      <dgm:spPr/>
      <dgm:t>
        <a:bodyPr/>
        <a:lstStyle/>
        <a:p>
          <a:endParaRPr lang="en-US" sz="1400" b="1"/>
        </a:p>
      </dgm:t>
    </dgm:pt>
    <dgm:pt modelId="{3007BCB2-3E2D-444F-B07B-F41EADB417EB}">
      <dgm:prSet custT="1"/>
      <dgm:spPr/>
      <dgm:t>
        <a:bodyPr/>
        <a:lstStyle/>
        <a:p>
          <a:r>
            <a:rPr lang="en-US" sz="1400" b="1" dirty="0" smtClean="0"/>
            <a:t>1.3.2</a:t>
          </a:r>
        </a:p>
        <a:p>
          <a:r>
            <a:rPr lang="en-US" sz="1400" b="1" dirty="0" smtClean="0"/>
            <a:t>Activity</a:t>
          </a:r>
          <a:endParaRPr lang="en-US" sz="1400" b="1" dirty="0"/>
        </a:p>
      </dgm:t>
    </dgm:pt>
    <dgm:pt modelId="{D7B188BA-2DB8-41A2-BB5A-EF6B7A328E96}" type="parTrans" cxnId="{7E37A0AA-F917-4DB1-97D4-AF8CADF5D39A}">
      <dgm:prSet/>
      <dgm:spPr/>
      <dgm:t>
        <a:bodyPr/>
        <a:lstStyle/>
        <a:p>
          <a:endParaRPr lang="en-US" sz="1400" b="1"/>
        </a:p>
      </dgm:t>
    </dgm:pt>
    <dgm:pt modelId="{1A535B18-03CF-4289-9F83-83C19F58DD4D}" type="sibTrans" cxnId="{7E37A0AA-F917-4DB1-97D4-AF8CADF5D39A}">
      <dgm:prSet/>
      <dgm:spPr/>
      <dgm:t>
        <a:bodyPr/>
        <a:lstStyle/>
        <a:p>
          <a:endParaRPr lang="en-US" sz="1400" b="1"/>
        </a:p>
      </dgm:t>
    </dgm:pt>
    <dgm:pt modelId="{6F4D245B-A21C-4A6D-8371-1095F94D66CD}">
      <dgm:prSet custT="1"/>
      <dgm:spPr/>
      <dgm:t>
        <a:bodyPr/>
        <a:lstStyle/>
        <a:p>
          <a:r>
            <a:rPr lang="en-US" sz="1400" b="1" dirty="0" smtClean="0"/>
            <a:t>1.1.1.1</a:t>
          </a:r>
        </a:p>
        <a:p>
          <a:r>
            <a:rPr lang="en-US" sz="1400" b="1" dirty="0" smtClean="0"/>
            <a:t>Task</a:t>
          </a:r>
          <a:endParaRPr lang="en-US" sz="1400" b="1" dirty="0"/>
        </a:p>
      </dgm:t>
    </dgm:pt>
    <dgm:pt modelId="{9B48F8FE-FFAB-4AB9-87E5-141B54E0C4F2}" type="parTrans" cxnId="{77303DA6-5EDE-4528-B964-AEB33C295292}">
      <dgm:prSet/>
      <dgm:spPr/>
      <dgm:t>
        <a:bodyPr/>
        <a:lstStyle/>
        <a:p>
          <a:endParaRPr lang="en-US" sz="1400" b="1"/>
        </a:p>
      </dgm:t>
    </dgm:pt>
    <dgm:pt modelId="{D02071F4-1B72-43DE-A0EF-60C52B100A26}" type="sibTrans" cxnId="{77303DA6-5EDE-4528-B964-AEB33C295292}">
      <dgm:prSet/>
      <dgm:spPr/>
      <dgm:t>
        <a:bodyPr/>
        <a:lstStyle/>
        <a:p>
          <a:endParaRPr lang="en-US" sz="1400" b="1"/>
        </a:p>
      </dgm:t>
    </dgm:pt>
    <dgm:pt modelId="{503732E0-00B5-4C71-A210-AACD4D36197F}">
      <dgm:prSet custT="1"/>
      <dgm:spPr/>
      <dgm:t>
        <a:bodyPr/>
        <a:lstStyle/>
        <a:p>
          <a:r>
            <a:rPr lang="en-US" sz="1400" b="1" dirty="0" smtClean="0"/>
            <a:t>1.1.1.2</a:t>
          </a:r>
        </a:p>
        <a:p>
          <a:r>
            <a:rPr lang="en-US" sz="1400" b="1" dirty="0" smtClean="0"/>
            <a:t>Task</a:t>
          </a:r>
          <a:endParaRPr lang="en-US" sz="1400" b="1" dirty="0"/>
        </a:p>
      </dgm:t>
    </dgm:pt>
    <dgm:pt modelId="{DEAD0823-F22A-4294-91B5-2036DD5F0DCA}" type="parTrans" cxnId="{FE200808-D23C-4F8F-AFA9-72B23E7F4D73}">
      <dgm:prSet/>
      <dgm:spPr/>
      <dgm:t>
        <a:bodyPr/>
        <a:lstStyle/>
        <a:p>
          <a:endParaRPr lang="en-US" sz="1400" b="1"/>
        </a:p>
      </dgm:t>
    </dgm:pt>
    <dgm:pt modelId="{2EFDF122-8DA2-4258-8ECA-DF6823245790}" type="sibTrans" cxnId="{FE200808-D23C-4F8F-AFA9-72B23E7F4D73}">
      <dgm:prSet/>
      <dgm:spPr/>
      <dgm:t>
        <a:bodyPr/>
        <a:lstStyle/>
        <a:p>
          <a:endParaRPr lang="en-US" sz="1400" b="1"/>
        </a:p>
      </dgm:t>
    </dgm:pt>
    <dgm:pt modelId="{EB476C97-4E70-42D5-AC8A-E134FB3D89B6}">
      <dgm:prSet custT="1"/>
      <dgm:spPr/>
      <dgm:t>
        <a:bodyPr/>
        <a:lstStyle/>
        <a:p>
          <a:r>
            <a:rPr lang="en-US" sz="1400" b="1" dirty="0" smtClean="0"/>
            <a:t>1.1.1.3</a:t>
          </a:r>
        </a:p>
        <a:p>
          <a:r>
            <a:rPr lang="en-US" sz="1400" b="1" dirty="0" smtClean="0"/>
            <a:t>Task</a:t>
          </a:r>
          <a:endParaRPr lang="en-US" sz="1400" b="1" dirty="0"/>
        </a:p>
      </dgm:t>
    </dgm:pt>
    <dgm:pt modelId="{49A4ABD1-FED5-453C-AD98-2D606B0105A9}" type="parTrans" cxnId="{EE379B9E-71B6-467A-8AB4-1BBE3FE87001}">
      <dgm:prSet/>
      <dgm:spPr/>
      <dgm:t>
        <a:bodyPr/>
        <a:lstStyle/>
        <a:p>
          <a:endParaRPr lang="en-US" sz="1400" b="1"/>
        </a:p>
      </dgm:t>
    </dgm:pt>
    <dgm:pt modelId="{1713BBAA-AA7A-4154-B0A4-623C8953E2A5}" type="sibTrans" cxnId="{EE379B9E-71B6-467A-8AB4-1BBE3FE87001}">
      <dgm:prSet/>
      <dgm:spPr/>
      <dgm:t>
        <a:bodyPr/>
        <a:lstStyle/>
        <a:p>
          <a:endParaRPr lang="en-US" sz="1400" b="1"/>
        </a:p>
      </dgm:t>
    </dgm:pt>
    <dgm:pt modelId="{627200EF-8416-4A3B-837F-BC1B078D15A1}">
      <dgm:prSet custT="1"/>
      <dgm:spPr/>
      <dgm:t>
        <a:bodyPr/>
        <a:lstStyle/>
        <a:p>
          <a:r>
            <a:rPr lang="en-US" sz="1400" b="1" dirty="0" smtClean="0"/>
            <a:t>1.1.1.2.1</a:t>
          </a:r>
        </a:p>
        <a:p>
          <a:r>
            <a:rPr lang="en-US" sz="1400" b="1" dirty="0" smtClean="0"/>
            <a:t>Work package</a:t>
          </a:r>
          <a:endParaRPr lang="en-US" sz="1400" b="1" dirty="0"/>
        </a:p>
      </dgm:t>
    </dgm:pt>
    <dgm:pt modelId="{2C59CD45-2E8F-475C-AD7C-1AA4CEF24E51}" type="parTrans" cxnId="{EB1728FC-C472-4FBA-961E-F8C2C5C5D7D0}">
      <dgm:prSet/>
      <dgm:spPr/>
      <dgm:t>
        <a:bodyPr/>
        <a:lstStyle/>
        <a:p>
          <a:endParaRPr lang="en-US" sz="1400" b="1"/>
        </a:p>
      </dgm:t>
    </dgm:pt>
    <dgm:pt modelId="{4D4F7956-6393-4D1C-B8F0-E829285AC974}" type="sibTrans" cxnId="{EB1728FC-C472-4FBA-961E-F8C2C5C5D7D0}">
      <dgm:prSet/>
      <dgm:spPr/>
      <dgm:t>
        <a:bodyPr/>
        <a:lstStyle/>
        <a:p>
          <a:endParaRPr lang="en-US" sz="1400" b="1"/>
        </a:p>
      </dgm:t>
    </dgm:pt>
    <dgm:pt modelId="{9BF248F1-7C8A-4B52-9C09-646F95229746}">
      <dgm:prSet custT="1"/>
      <dgm:spPr/>
      <dgm:t>
        <a:bodyPr/>
        <a:lstStyle/>
        <a:p>
          <a:r>
            <a:rPr lang="en-US" sz="1400" b="1" dirty="0" smtClean="0"/>
            <a:t>1.1.1.2.2</a:t>
          </a:r>
        </a:p>
        <a:p>
          <a:r>
            <a:rPr lang="en-US" sz="1400" b="1" dirty="0" smtClean="0"/>
            <a:t>Work Package</a:t>
          </a:r>
          <a:endParaRPr lang="en-US" sz="1400" b="1" dirty="0"/>
        </a:p>
      </dgm:t>
    </dgm:pt>
    <dgm:pt modelId="{7BBB6F43-30A8-41BB-9E49-586078F6A2DD}" type="parTrans" cxnId="{C3BE4652-F86C-452A-9808-FA8BB239438A}">
      <dgm:prSet/>
      <dgm:spPr/>
      <dgm:t>
        <a:bodyPr/>
        <a:lstStyle/>
        <a:p>
          <a:endParaRPr lang="en-US" sz="1400" b="1"/>
        </a:p>
      </dgm:t>
    </dgm:pt>
    <dgm:pt modelId="{D902704E-99A8-476B-B205-2D8123F70D5C}" type="sibTrans" cxnId="{C3BE4652-F86C-452A-9808-FA8BB239438A}">
      <dgm:prSet/>
      <dgm:spPr/>
      <dgm:t>
        <a:bodyPr/>
        <a:lstStyle/>
        <a:p>
          <a:endParaRPr lang="en-US" sz="1400" b="1"/>
        </a:p>
      </dgm:t>
    </dgm:pt>
    <dgm:pt modelId="{9B808363-0E12-4A10-B4F9-3A9AEBD1890B}">
      <dgm:prSet custT="1"/>
      <dgm:spPr/>
      <dgm:t>
        <a:bodyPr/>
        <a:lstStyle/>
        <a:p>
          <a:r>
            <a:rPr lang="en-US" sz="1400" b="1" dirty="0" smtClean="0"/>
            <a:t>1.1.1.2.3</a:t>
          </a:r>
        </a:p>
        <a:p>
          <a:r>
            <a:rPr lang="en-US" sz="1400" b="1" dirty="0" smtClean="0"/>
            <a:t>Work Package</a:t>
          </a:r>
          <a:endParaRPr lang="en-US" sz="1400" b="1" dirty="0"/>
        </a:p>
      </dgm:t>
    </dgm:pt>
    <dgm:pt modelId="{6BCCFF49-5F46-4362-A990-95A39297BFF2}" type="parTrans" cxnId="{4417AE81-EA03-438B-9A76-2F04E8CC66E7}">
      <dgm:prSet/>
      <dgm:spPr/>
      <dgm:t>
        <a:bodyPr/>
        <a:lstStyle/>
        <a:p>
          <a:endParaRPr lang="en-US" sz="1400" b="1"/>
        </a:p>
      </dgm:t>
    </dgm:pt>
    <dgm:pt modelId="{A31AE6D9-35BB-44DC-A253-5D47933ED3C3}" type="sibTrans" cxnId="{4417AE81-EA03-438B-9A76-2F04E8CC66E7}">
      <dgm:prSet/>
      <dgm:spPr/>
      <dgm:t>
        <a:bodyPr/>
        <a:lstStyle/>
        <a:p>
          <a:endParaRPr lang="en-US" sz="1400" b="1"/>
        </a:p>
      </dgm:t>
    </dgm:pt>
    <dgm:pt modelId="{78C984A0-9220-45A9-9799-626B6FA54DEC}" type="pres">
      <dgm:prSet presAssocID="{B724CBBD-0546-4B28-8094-CAF5ABAEFA04}" presName="hierChild1" presStyleCnt="0">
        <dgm:presLayoutVars>
          <dgm:chPref val="1"/>
          <dgm:dir/>
          <dgm:animOne val="branch"/>
          <dgm:animLvl val="lvl"/>
          <dgm:resizeHandles/>
        </dgm:presLayoutVars>
      </dgm:prSet>
      <dgm:spPr/>
      <dgm:t>
        <a:bodyPr/>
        <a:lstStyle/>
        <a:p>
          <a:endParaRPr lang="en-US"/>
        </a:p>
      </dgm:t>
    </dgm:pt>
    <dgm:pt modelId="{57217F57-0914-492E-BF32-D9A8684791BA}" type="pres">
      <dgm:prSet presAssocID="{1CD4F684-6089-4367-A4E7-0D7F2FB1231E}" presName="hierRoot1" presStyleCnt="0"/>
      <dgm:spPr/>
    </dgm:pt>
    <dgm:pt modelId="{361FE4B2-1D99-442C-8C96-77C99ACA0C32}" type="pres">
      <dgm:prSet presAssocID="{1CD4F684-6089-4367-A4E7-0D7F2FB1231E}" presName="composite" presStyleCnt="0"/>
      <dgm:spPr/>
    </dgm:pt>
    <dgm:pt modelId="{F9FB9877-555C-4632-8053-37E530FD0910}" type="pres">
      <dgm:prSet presAssocID="{1CD4F684-6089-4367-A4E7-0D7F2FB1231E}" presName="background" presStyleLbl="node0" presStyleIdx="0" presStyleCnt="1"/>
      <dgm:spPr/>
    </dgm:pt>
    <dgm:pt modelId="{727D50CE-446E-4C02-B453-634C327EEEEC}" type="pres">
      <dgm:prSet presAssocID="{1CD4F684-6089-4367-A4E7-0D7F2FB1231E}" presName="text" presStyleLbl="fgAcc0" presStyleIdx="0" presStyleCnt="1">
        <dgm:presLayoutVars>
          <dgm:chPref val="3"/>
        </dgm:presLayoutVars>
      </dgm:prSet>
      <dgm:spPr/>
      <dgm:t>
        <a:bodyPr/>
        <a:lstStyle/>
        <a:p>
          <a:endParaRPr lang="en-US"/>
        </a:p>
      </dgm:t>
    </dgm:pt>
    <dgm:pt modelId="{B993B1A4-FAAE-497E-B446-86642FBBF849}" type="pres">
      <dgm:prSet presAssocID="{1CD4F684-6089-4367-A4E7-0D7F2FB1231E}" presName="hierChild2" presStyleCnt="0"/>
      <dgm:spPr/>
    </dgm:pt>
    <dgm:pt modelId="{25D8BF0F-434A-4546-8F1C-992E02D0FC32}" type="pres">
      <dgm:prSet presAssocID="{8644D8D2-CF9A-476C-A873-69137B88AA16}" presName="Name10" presStyleLbl="parChTrans1D2" presStyleIdx="0" presStyleCnt="3"/>
      <dgm:spPr/>
      <dgm:t>
        <a:bodyPr/>
        <a:lstStyle/>
        <a:p>
          <a:endParaRPr lang="en-US"/>
        </a:p>
      </dgm:t>
    </dgm:pt>
    <dgm:pt modelId="{6786442C-E4BE-4779-B46E-E7DA77A515B2}" type="pres">
      <dgm:prSet presAssocID="{5D2DBF6A-71A5-4C19-80FE-9BFFB7A0DC95}" presName="hierRoot2" presStyleCnt="0"/>
      <dgm:spPr/>
    </dgm:pt>
    <dgm:pt modelId="{DCDD2F8A-27F3-4D81-985D-AEBFD2A89782}" type="pres">
      <dgm:prSet presAssocID="{5D2DBF6A-71A5-4C19-80FE-9BFFB7A0DC95}" presName="composite2" presStyleCnt="0"/>
      <dgm:spPr/>
    </dgm:pt>
    <dgm:pt modelId="{68D7FB13-F90B-4F77-A15E-91479653BDB6}" type="pres">
      <dgm:prSet presAssocID="{5D2DBF6A-71A5-4C19-80FE-9BFFB7A0DC95}" presName="background2" presStyleLbl="node2" presStyleIdx="0" presStyleCnt="3"/>
      <dgm:spPr/>
    </dgm:pt>
    <dgm:pt modelId="{43B34988-E2BA-450C-A5E2-0D5A44091971}" type="pres">
      <dgm:prSet presAssocID="{5D2DBF6A-71A5-4C19-80FE-9BFFB7A0DC95}" presName="text2" presStyleLbl="fgAcc2" presStyleIdx="0" presStyleCnt="3">
        <dgm:presLayoutVars>
          <dgm:chPref val="3"/>
        </dgm:presLayoutVars>
      </dgm:prSet>
      <dgm:spPr/>
      <dgm:t>
        <a:bodyPr/>
        <a:lstStyle/>
        <a:p>
          <a:endParaRPr lang="en-US"/>
        </a:p>
      </dgm:t>
    </dgm:pt>
    <dgm:pt modelId="{96DB7F7F-9628-46A9-973E-2B66BF67D17C}" type="pres">
      <dgm:prSet presAssocID="{5D2DBF6A-71A5-4C19-80FE-9BFFB7A0DC95}" presName="hierChild3" presStyleCnt="0"/>
      <dgm:spPr/>
    </dgm:pt>
    <dgm:pt modelId="{936764C1-70FE-4068-839A-7C492846AB37}" type="pres">
      <dgm:prSet presAssocID="{E6DC5615-0FF1-465D-9A60-7681E51DBBD2}" presName="Name17" presStyleLbl="parChTrans1D3" presStyleIdx="0" presStyleCnt="6"/>
      <dgm:spPr/>
      <dgm:t>
        <a:bodyPr/>
        <a:lstStyle/>
        <a:p>
          <a:endParaRPr lang="en-US"/>
        </a:p>
      </dgm:t>
    </dgm:pt>
    <dgm:pt modelId="{87B7C585-0F8B-4E8B-8A23-E8BF818E47BC}" type="pres">
      <dgm:prSet presAssocID="{509D36B9-66F7-4E3F-A30F-0F6F75BD4378}" presName="hierRoot3" presStyleCnt="0"/>
      <dgm:spPr/>
    </dgm:pt>
    <dgm:pt modelId="{7E138305-520B-463A-B4A6-3A50E5CB24F4}" type="pres">
      <dgm:prSet presAssocID="{509D36B9-66F7-4E3F-A30F-0F6F75BD4378}" presName="composite3" presStyleCnt="0"/>
      <dgm:spPr/>
    </dgm:pt>
    <dgm:pt modelId="{FEF37AD2-A40A-493B-A1D6-F1FDDAACB7C8}" type="pres">
      <dgm:prSet presAssocID="{509D36B9-66F7-4E3F-A30F-0F6F75BD4378}" presName="background3" presStyleLbl="node3" presStyleIdx="0" presStyleCnt="6"/>
      <dgm:spPr/>
    </dgm:pt>
    <dgm:pt modelId="{E95347C8-CABE-4F39-8977-923DA56B004D}" type="pres">
      <dgm:prSet presAssocID="{509D36B9-66F7-4E3F-A30F-0F6F75BD4378}" presName="text3" presStyleLbl="fgAcc3" presStyleIdx="0" presStyleCnt="6">
        <dgm:presLayoutVars>
          <dgm:chPref val="3"/>
        </dgm:presLayoutVars>
      </dgm:prSet>
      <dgm:spPr/>
      <dgm:t>
        <a:bodyPr/>
        <a:lstStyle/>
        <a:p>
          <a:endParaRPr lang="en-US"/>
        </a:p>
      </dgm:t>
    </dgm:pt>
    <dgm:pt modelId="{BA4CA1E8-EF80-4026-87B0-55141378B24D}" type="pres">
      <dgm:prSet presAssocID="{509D36B9-66F7-4E3F-A30F-0F6F75BD4378}" presName="hierChild4" presStyleCnt="0"/>
      <dgm:spPr/>
    </dgm:pt>
    <dgm:pt modelId="{12B71BD5-98AB-4F39-B4E9-F2A720167E1D}" type="pres">
      <dgm:prSet presAssocID="{9B48F8FE-FFAB-4AB9-87E5-141B54E0C4F2}" presName="Name23" presStyleLbl="parChTrans1D4" presStyleIdx="0" presStyleCnt="6"/>
      <dgm:spPr/>
      <dgm:t>
        <a:bodyPr/>
        <a:lstStyle/>
        <a:p>
          <a:endParaRPr lang="en-US"/>
        </a:p>
      </dgm:t>
    </dgm:pt>
    <dgm:pt modelId="{D21214D7-E771-4E74-BA0D-54F67CCA08A9}" type="pres">
      <dgm:prSet presAssocID="{6F4D245B-A21C-4A6D-8371-1095F94D66CD}" presName="hierRoot4" presStyleCnt="0"/>
      <dgm:spPr/>
    </dgm:pt>
    <dgm:pt modelId="{85C415BE-11EC-463D-8379-4915B487ECC7}" type="pres">
      <dgm:prSet presAssocID="{6F4D245B-A21C-4A6D-8371-1095F94D66CD}" presName="composite4" presStyleCnt="0"/>
      <dgm:spPr/>
    </dgm:pt>
    <dgm:pt modelId="{7625B113-778B-42BF-927F-55B4CBA05DA2}" type="pres">
      <dgm:prSet presAssocID="{6F4D245B-A21C-4A6D-8371-1095F94D66CD}" presName="background4" presStyleLbl="node4" presStyleIdx="0" presStyleCnt="6"/>
      <dgm:spPr/>
    </dgm:pt>
    <dgm:pt modelId="{341DEC41-1387-4A1C-AF89-E729FE6A47DD}" type="pres">
      <dgm:prSet presAssocID="{6F4D245B-A21C-4A6D-8371-1095F94D66CD}" presName="text4" presStyleLbl="fgAcc4" presStyleIdx="0" presStyleCnt="6">
        <dgm:presLayoutVars>
          <dgm:chPref val="3"/>
        </dgm:presLayoutVars>
      </dgm:prSet>
      <dgm:spPr/>
      <dgm:t>
        <a:bodyPr/>
        <a:lstStyle/>
        <a:p>
          <a:endParaRPr lang="en-US"/>
        </a:p>
      </dgm:t>
    </dgm:pt>
    <dgm:pt modelId="{AA9F6033-29AE-4529-B929-6B23DCDBB1CF}" type="pres">
      <dgm:prSet presAssocID="{6F4D245B-A21C-4A6D-8371-1095F94D66CD}" presName="hierChild5" presStyleCnt="0"/>
      <dgm:spPr/>
    </dgm:pt>
    <dgm:pt modelId="{89DE534B-6DA0-492C-BBF9-8F344048ADA3}" type="pres">
      <dgm:prSet presAssocID="{DEAD0823-F22A-4294-91B5-2036DD5F0DCA}" presName="Name23" presStyleLbl="parChTrans1D4" presStyleIdx="1" presStyleCnt="6"/>
      <dgm:spPr/>
      <dgm:t>
        <a:bodyPr/>
        <a:lstStyle/>
        <a:p>
          <a:endParaRPr lang="en-US"/>
        </a:p>
      </dgm:t>
    </dgm:pt>
    <dgm:pt modelId="{20BAB9F7-47FF-4423-B13D-18E92D5B9200}" type="pres">
      <dgm:prSet presAssocID="{503732E0-00B5-4C71-A210-AACD4D36197F}" presName="hierRoot4" presStyleCnt="0"/>
      <dgm:spPr/>
    </dgm:pt>
    <dgm:pt modelId="{6574B4F0-E072-4AF7-AE2C-ECB32DECEA53}" type="pres">
      <dgm:prSet presAssocID="{503732E0-00B5-4C71-A210-AACD4D36197F}" presName="composite4" presStyleCnt="0"/>
      <dgm:spPr/>
    </dgm:pt>
    <dgm:pt modelId="{EC9DB06C-7F39-46FE-BB06-BE11887A7E37}" type="pres">
      <dgm:prSet presAssocID="{503732E0-00B5-4C71-A210-AACD4D36197F}" presName="background4" presStyleLbl="node4" presStyleIdx="1" presStyleCnt="6"/>
      <dgm:spPr/>
    </dgm:pt>
    <dgm:pt modelId="{7BB832E6-1578-4AF2-A26B-3053B82D774A}" type="pres">
      <dgm:prSet presAssocID="{503732E0-00B5-4C71-A210-AACD4D36197F}" presName="text4" presStyleLbl="fgAcc4" presStyleIdx="1" presStyleCnt="6" custLinFactNeighborX="1591" custLinFactNeighborY="-9836">
        <dgm:presLayoutVars>
          <dgm:chPref val="3"/>
        </dgm:presLayoutVars>
      </dgm:prSet>
      <dgm:spPr/>
      <dgm:t>
        <a:bodyPr/>
        <a:lstStyle/>
        <a:p>
          <a:endParaRPr lang="en-US"/>
        </a:p>
      </dgm:t>
    </dgm:pt>
    <dgm:pt modelId="{94BF0DB9-3344-4A7C-8131-77E7BE73613F}" type="pres">
      <dgm:prSet presAssocID="{503732E0-00B5-4C71-A210-AACD4D36197F}" presName="hierChild5" presStyleCnt="0"/>
      <dgm:spPr/>
    </dgm:pt>
    <dgm:pt modelId="{3806C439-7946-4EE4-96BA-F82224D3A09D}" type="pres">
      <dgm:prSet presAssocID="{2C59CD45-2E8F-475C-AD7C-1AA4CEF24E51}" presName="Name23" presStyleLbl="parChTrans1D4" presStyleIdx="2" presStyleCnt="6"/>
      <dgm:spPr/>
      <dgm:t>
        <a:bodyPr/>
        <a:lstStyle/>
        <a:p>
          <a:endParaRPr lang="en-US"/>
        </a:p>
      </dgm:t>
    </dgm:pt>
    <dgm:pt modelId="{779ADD30-1004-420A-8884-F5B32399E9FC}" type="pres">
      <dgm:prSet presAssocID="{627200EF-8416-4A3B-837F-BC1B078D15A1}" presName="hierRoot4" presStyleCnt="0"/>
      <dgm:spPr/>
    </dgm:pt>
    <dgm:pt modelId="{636F4396-1282-4385-8D50-63F4296C21FF}" type="pres">
      <dgm:prSet presAssocID="{627200EF-8416-4A3B-837F-BC1B078D15A1}" presName="composite4" presStyleCnt="0"/>
      <dgm:spPr/>
    </dgm:pt>
    <dgm:pt modelId="{B4215638-FFBC-40B9-97D6-30872B596757}" type="pres">
      <dgm:prSet presAssocID="{627200EF-8416-4A3B-837F-BC1B078D15A1}" presName="background4" presStyleLbl="node4" presStyleIdx="2" presStyleCnt="6"/>
      <dgm:spPr/>
    </dgm:pt>
    <dgm:pt modelId="{2731D0EF-338B-49BF-B02A-B6835F4B8369}" type="pres">
      <dgm:prSet presAssocID="{627200EF-8416-4A3B-837F-BC1B078D15A1}" presName="text4" presStyleLbl="fgAcc4" presStyleIdx="2" presStyleCnt="6" custLinFactNeighborX="668" custLinFactNeighborY="-2092">
        <dgm:presLayoutVars>
          <dgm:chPref val="3"/>
        </dgm:presLayoutVars>
      </dgm:prSet>
      <dgm:spPr/>
      <dgm:t>
        <a:bodyPr/>
        <a:lstStyle/>
        <a:p>
          <a:endParaRPr lang="en-US"/>
        </a:p>
      </dgm:t>
    </dgm:pt>
    <dgm:pt modelId="{756C9412-5CDE-44B3-8010-148334DD2151}" type="pres">
      <dgm:prSet presAssocID="{627200EF-8416-4A3B-837F-BC1B078D15A1}" presName="hierChild5" presStyleCnt="0"/>
      <dgm:spPr/>
    </dgm:pt>
    <dgm:pt modelId="{5994A5AF-E771-46BF-A1D4-44C19C3F4271}" type="pres">
      <dgm:prSet presAssocID="{7BBB6F43-30A8-41BB-9E49-586078F6A2DD}" presName="Name23" presStyleLbl="parChTrans1D4" presStyleIdx="3" presStyleCnt="6"/>
      <dgm:spPr/>
      <dgm:t>
        <a:bodyPr/>
        <a:lstStyle/>
        <a:p>
          <a:endParaRPr lang="en-US"/>
        </a:p>
      </dgm:t>
    </dgm:pt>
    <dgm:pt modelId="{AA8CFBEF-6DD6-41DA-AAC6-E73FF4487C91}" type="pres">
      <dgm:prSet presAssocID="{9BF248F1-7C8A-4B52-9C09-646F95229746}" presName="hierRoot4" presStyleCnt="0"/>
      <dgm:spPr/>
    </dgm:pt>
    <dgm:pt modelId="{7EE6306B-00D1-402F-95E4-0B8DDD904901}" type="pres">
      <dgm:prSet presAssocID="{9BF248F1-7C8A-4B52-9C09-646F95229746}" presName="composite4" presStyleCnt="0"/>
      <dgm:spPr/>
    </dgm:pt>
    <dgm:pt modelId="{5B71E9D8-1419-4D64-8E49-B24A5580C3D0}" type="pres">
      <dgm:prSet presAssocID="{9BF248F1-7C8A-4B52-9C09-646F95229746}" presName="background4" presStyleLbl="node4" presStyleIdx="3" presStyleCnt="6"/>
      <dgm:spPr/>
    </dgm:pt>
    <dgm:pt modelId="{464735D0-24C2-48B2-A5E1-2CC814506B51}" type="pres">
      <dgm:prSet presAssocID="{9BF248F1-7C8A-4B52-9C09-646F95229746}" presName="text4" presStyleLbl="fgAcc4" presStyleIdx="3" presStyleCnt="6" custLinFactNeighborX="7057" custLinFactNeighborY="5238">
        <dgm:presLayoutVars>
          <dgm:chPref val="3"/>
        </dgm:presLayoutVars>
      </dgm:prSet>
      <dgm:spPr/>
      <dgm:t>
        <a:bodyPr/>
        <a:lstStyle/>
        <a:p>
          <a:endParaRPr lang="en-US"/>
        </a:p>
      </dgm:t>
    </dgm:pt>
    <dgm:pt modelId="{738FF401-F751-4537-BE2A-AF6A6FE22EA2}" type="pres">
      <dgm:prSet presAssocID="{9BF248F1-7C8A-4B52-9C09-646F95229746}" presName="hierChild5" presStyleCnt="0"/>
      <dgm:spPr/>
    </dgm:pt>
    <dgm:pt modelId="{425645A3-3593-4962-A227-92606A4DCACA}" type="pres">
      <dgm:prSet presAssocID="{6BCCFF49-5F46-4362-A990-95A39297BFF2}" presName="Name23" presStyleLbl="parChTrans1D4" presStyleIdx="4" presStyleCnt="6"/>
      <dgm:spPr/>
      <dgm:t>
        <a:bodyPr/>
        <a:lstStyle/>
        <a:p>
          <a:endParaRPr lang="en-US"/>
        </a:p>
      </dgm:t>
    </dgm:pt>
    <dgm:pt modelId="{26FAE159-D98C-4D35-AD88-E06E1DD4B3F3}" type="pres">
      <dgm:prSet presAssocID="{9B808363-0E12-4A10-B4F9-3A9AEBD1890B}" presName="hierRoot4" presStyleCnt="0"/>
      <dgm:spPr/>
    </dgm:pt>
    <dgm:pt modelId="{B8B54887-346C-4700-B629-CFA7B5DFBF2C}" type="pres">
      <dgm:prSet presAssocID="{9B808363-0E12-4A10-B4F9-3A9AEBD1890B}" presName="composite4" presStyleCnt="0"/>
      <dgm:spPr/>
    </dgm:pt>
    <dgm:pt modelId="{88DCB402-A424-4119-8012-19D80B12CB7D}" type="pres">
      <dgm:prSet presAssocID="{9B808363-0E12-4A10-B4F9-3A9AEBD1890B}" presName="background4" presStyleLbl="node4" presStyleIdx="4" presStyleCnt="6"/>
      <dgm:spPr/>
    </dgm:pt>
    <dgm:pt modelId="{0AB1A57F-6B70-4274-A2FE-92C903F532C9}" type="pres">
      <dgm:prSet presAssocID="{9B808363-0E12-4A10-B4F9-3A9AEBD1890B}" presName="text4" presStyleLbl="fgAcc4" presStyleIdx="4" presStyleCnt="6" custLinFactNeighborX="7057" custLinFactNeighborY="5238">
        <dgm:presLayoutVars>
          <dgm:chPref val="3"/>
        </dgm:presLayoutVars>
      </dgm:prSet>
      <dgm:spPr/>
      <dgm:t>
        <a:bodyPr/>
        <a:lstStyle/>
        <a:p>
          <a:endParaRPr lang="en-US"/>
        </a:p>
      </dgm:t>
    </dgm:pt>
    <dgm:pt modelId="{97DBB2B4-784A-4A4D-97A8-7490A1950C38}" type="pres">
      <dgm:prSet presAssocID="{9B808363-0E12-4A10-B4F9-3A9AEBD1890B}" presName="hierChild5" presStyleCnt="0"/>
      <dgm:spPr/>
    </dgm:pt>
    <dgm:pt modelId="{974357D5-18F1-4D46-889A-441655619809}" type="pres">
      <dgm:prSet presAssocID="{49A4ABD1-FED5-453C-AD98-2D606B0105A9}" presName="Name23" presStyleLbl="parChTrans1D4" presStyleIdx="5" presStyleCnt="6"/>
      <dgm:spPr/>
      <dgm:t>
        <a:bodyPr/>
        <a:lstStyle/>
        <a:p>
          <a:endParaRPr lang="en-US"/>
        </a:p>
      </dgm:t>
    </dgm:pt>
    <dgm:pt modelId="{A5B46AE5-574A-408C-A174-969AD5109EC1}" type="pres">
      <dgm:prSet presAssocID="{EB476C97-4E70-42D5-AC8A-E134FB3D89B6}" presName="hierRoot4" presStyleCnt="0"/>
      <dgm:spPr/>
    </dgm:pt>
    <dgm:pt modelId="{64536717-90D0-4361-A66F-5BD18E29F86E}" type="pres">
      <dgm:prSet presAssocID="{EB476C97-4E70-42D5-AC8A-E134FB3D89B6}" presName="composite4" presStyleCnt="0"/>
      <dgm:spPr/>
    </dgm:pt>
    <dgm:pt modelId="{D20B576D-A3E4-4ABA-8598-716B14BF83F5}" type="pres">
      <dgm:prSet presAssocID="{EB476C97-4E70-42D5-AC8A-E134FB3D89B6}" presName="background4" presStyleLbl="node4" presStyleIdx="5" presStyleCnt="6"/>
      <dgm:spPr/>
    </dgm:pt>
    <dgm:pt modelId="{81A9FB0B-29B3-427B-A6E7-5C3F8CE0C868}" type="pres">
      <dgm:prSet presAssocID="{EB476C97-4E70-42D5-AC8A-E134FB3D89B6}" presName="text4" presStyleLbl="fgAcc4" presStyleIdx="5" presStyleCnt="6">
        <dgm:presLayoutVars>
          <dgm:chPref val="3"/>
        </dgm:presLayoutVars>
      </dgm:prSet>
      <dgm:spPr/>
      <dgm:t>
        <a:bodyPr/>
        <a:lstStyle/>
        <a:p>
          <a:endParaRPr lang="en-US"/>
        </a:p>
      </dgm:t>
    </dgm:pt>
    <dgm:pt modelId="{2E82E2A1-8AD8-4733-A89A-A32C79289331}" type="pres">
      <dgm:prSet presAssocID="{EB476C97-4E70-42D5-AC8A-E134FB3D89B6}" presName="hierChild5" presStyleCnt="0"/>
      <dgm:spPr/>
    </dgm:pt>
    <dgm:pt modelId="{EE290FC8-8598-45BF-B22B-F292C03AD16B}" type="pres">
      <dgm:prSet presAssocID="{E2088ECA-6435-4678-8026-E5830F8AD573}" presName="Name17" presStyleLbl="parChTrans1D3" presStyleIdx="1" presStyleCnt="6"/>
      <dgm:spPr/>
      <dgm:t>
        <a:bodyPr/>
        <a:lstStyle/>
        <a:p>
          <a:endParaRPr lang="en-US"/>
        </a:p>
      </dgm:t>
    </dgm:pt>
    <dgm:pt modelId="{CA72EDCC-3B86-477C-A695-3DA46D2E83CE}" type="pres">
      <dgm:prSet presAssocID="{AE9988A0-7ED5-4C73-9B0F-8D64A22F9EEC}" presName="hierRoot3" presStyleCnt="0"/>
      <dgm:spPr/>
    </dgm:pt>
    <dgm:pt modelId="{9D40A851-9BB1-4E86-AA39-8BD496AD17FE}" type="pres">
      <dgm:prSet presAssocID="{AE9988A0-7ED5-4C73-9B0F-8D64A22F9EEC}" presName="composite3" presStyleCnt="0"/>
      <dgm:spPr/>
    </dgm:pt>
    <dgm:pt modelId="{70815263-1531-4ABF-860F-98EBC63408DA}" type="pres">
      <dgm:prSet presAssocID="{AE9988A0-7ED5-4C73-9B0F-8D64A22F9EEC}" presName="background3" presStyleLbl="node3" presStyleIdx="1" presStyleCnt="6"/>
      <dgm:spPr/>
    </dgm:pt>
    <dgm:pt modelId="{308F1AC9-B1F5-445B-8F1A-4DED6034E889}" type="pres">
      <dgm:prSet presAssocID="{AE9988A0-7ED5-4C73-9B0F-8D64A22F9EEC}" presName="text3" presStyleLbl="fgAcc3" presStyleIdx="1" presStyleCnt="6">
        <dgm:presLayoutVars>
          <dgm:chPref val="3"/>
        </dgm:presLayoutVars>
      </dgm:prSet>
      <dgm:spPr/>
      <dgm:t>
        <a:bodyPr/>
        <a:lstStyle/>
        <a:p>
          <a:endParaRPr lang="en-US"/>
        </a:p>
      </dgm:t>
    </dgm:pt>
    <dgm:pt modelId="{8980472E-CEB7-4D1B-9637-A7E7E65A08FF}" type="pres">
      <dgm:prSet presAssocID="{AE9988A0-7ED5-4C73-9B0F-8D64A22F9EEC}" presName="hierChild4" presStyleCnt="0"/>
      <dgm:spPr/>
    </dgm:pt>
    <dgm:pt modelId="{9D106522-429E-45C0-B3A3-C8D9820E4D55}" type="pres">
      <dgm:prSet presAssocID="{9C744004-21AE-4FEE-9F7D-0E0736B3C79C}" presName="Name10" presStyleLbl="parChTrans1D2" presStyleIdx="1" presStyleCnt="3"/>
      <dgm:spPr/>
      <dgm:t>
        <a:bodyPr/>
        <a:lstStyle/>
        <a:p>
          <a:endParaRPr lang="en-US"/>
        </a:p>
      </dgm:t>
    </dgm:pt>
    <dgm:pt modelId="{9B53A6BD-945D-40D0-AACE-7CCC919D514B}" type="pres">
      <dgm:prSet presAssocID="{C32090EB-763D-4AB1-AD62-5C56EB4D273F}" presName="hierRoot2" presStyleCnt="0"/>
      <dgm:spPr/>
    </dgm:pt>
    <dgm:pt modelId="{44E0F4BB-4C6B-4558-BEA9-726EE1E171DC}" type="pres">
      <dgm:prSet presAssocID="{C32090EB-763D-4AB1-AD62-5C56EB4D273F}" presName="composite2" presStyleCnt="0"/>
      <dgm:spPr/>
    </dgm:pt>
    <dgm:pt modelId="{916EC7CE-6674-47BF-95B1-846A69425EBA}" type="pres">
      <dgm:prSet presAssocID="{C32090EB-763D-4AB1-AD62-5C56EB4D273F}" presName="background2" presStyleLbl="node2" presStyleIdx="1" presStyleCnt="3"/>
      <dgm:spPr/>
    </dgm:pt>
    <dgm:pt modelId="{8123F96F-C08E-4CFE-8464-0C073992E833}" type="pres">
      <dgm:prSet presAssocID="{C32090EB-763D-4AB1-AD62-5C56EB4D273F}" presName="text2" presStyleLbl="fgAcc2" presStyleIdx="1" presStyleCnt="3" custLinFactNeighborX="6080" custLinFactNeighborY="-7944">
        <dgm:presLayoutVars>
          <dgm:chPref val="3"/>
        </dgm:presLayoutVars>
      </dgm:prSet>
      <dgm:spPr/>
      <dgm:t>
        <a:bodyPr/>
        <a:lstStyle/>
        <a:p>
          <a:endParaRPr lang="en-US"/>
        </a:p>
      </dgm:t>
    </dgm:pt>
    <dgm:pt modelId="{E190FBC0-8F8A-4C7C-9C06-F02B45D22241}" type="pres">
      <dgm:prSet presAssocID="{C32090EB-763D-4AB1-AD62-5C56EB4D273F}" presName="hierChild3" presStyleCnt="0"/>
      <dgm:spPr/>
    </dgm:pt>
    <dgm:pt modelId="{21BB050D-0C7F-4497-A9E0-EC02E0112ADF}" type="pres">
      <dgm:prSet presAssocID="{AB31A6B6-5A56-4E47-B12D-F6DBE37A1291}" presName="Name17" presStyleLbl="parChTrans1D3" presStyleIdx="2" presStyleCnt="6"/>
      <dgm:spPr/>
      <dgm:t>
        <a:bodyPr/>
        <a:lstStyle/>
        <a:p>
          <a:endParaRPr lang="en-US"/>
        </a:p>
      </dgm:t>
    </dgm:pt>
    <dgm:pt modelId="{D6538B88-3946-4449-ADEF-35A36DA6CBA7}" type="pres">
      <dgm:prSet presAssocID="{0B4E144D-262C-4D41-9A60-2A60D8C2B707}" presName="hierRoot3" presStyleCnt="0"/>
      <dgm:spPr/>
    </dgm:pt>
    <dgm:pt modelId="{634EEF5F-CA4E-4E46-9FF3-DB6915A8489D}" type="pres">
      <dgm:prSet presAssocID="{0B4E144D-262C-4D41-9A60-2A60D8C2B707}" presName="composite3" presStyleCnt="0"/>
      <dgm:spPr/>
    </dgm:pt>
    <dgm:pt modelId="{5EA52CC5-6196-4F61-AE1F-63A4734DDC1C}" type="pres">
      <dgm:prSet presAssocID="{0B4E144D-262C-4D41-9A60-2A60D8C2B707}" presName="background3" presStyleLbl="node3" presStyleIdx="2" presStyleCnt="6"/>
      <dgm:spPr/>
    </dgm:pt>
    <dgm:pt modelId="{77B4B67D-1E40-4B1A-8645-BF87A95CA5E0}" type="pres">
      <dgm:prSet presAssocID="{0B4E144D-262C-4D41-9A60-2A60D8C2B707}" presName="text3" presStyleLbl="fgAcc3" presStyleIdx="2" presStyleCnt="6" custLinFactNeighborX="5883" custLinFactNeighborY="-388">
        <dgm:presLayoutVars>
          <dgm:chPref val="3"/>
        </dgm:presLayoutVars>
      </dgm:prSet>
      <dgm:spPr/>
      <dgm:t>
        <a:bodyPr/>
        <a:lstStyle/>
        <a:p>
          <a:endParaRPr lang="en-US"/>
        </a:p>
      </dgm:t>
    </dgm:pt>
    <dgm:pt modelId="{B77F0E87-8E65-45E4-8FF2-DD32BA5BC54A}" type="pres">
      <dgm:prSet presAssocID="{0B4E144D-262C-4D41-9A60-2A60D8C2B707}" presName="hierChild4" presStyleCnt="0"/>
      <dgm:spPr/>
    </dgm:pt>
    <dgm:pt modelId="{6081DA9D-407F-426D-8CB0-EF60F42C74E4}" type="pres">
      <dgm:prSet presAssocID="{2EBD5156-8450-4FD9-AFAE-A7F2D73F0AE7}" presName="Name17" presStyleLbl="parChTrans1D3" presStyleIdx="3" presStyleCnt="6"/>
      <dgm:spPr/>
      <dgm:t>
        <a:bodyPr/>
        <a:lstStyle/>
        <a:p>
          <a:endParaRPr lang="en-US"/>
        </a:p>
      </dgm:t>
    </dgm:pt>
    <dgm:pt modelId="{8854B1D4-E2E8-48E4-8FAB-925F60276DC6}" type="pres">
      <dgm:prSet presAssocID="{82FFDE28-E070-48DA-9747-A4B5A99D312B}" presName="hierRoot3" presStyleCnt="0"/>
      <dgm:spPr/>
    </dgm:pt>
    <dgm:pt modelId="{35C4D9D3-94F5-4936-BEFB-FC313BAECF67}" type="pres">
      <dgm:prSet presAssocID="{82FFDE28-E070-48DA-9747-A4B5A99D312B}" presName="composite3" presStyleCnt="0"/>
      <dgm:spPr/>
    </dgm:pt>
    <dgm:pt modelId="{325C4FC6-84F6-400C-B8DD-493955443129}" type="pres">
      <dgm:prSet presAssocID="{82FFDE28-E070-48DA-9747-A4B5A99D312B}" presName="background3" presStyleLbl="node3" presStyleIdx="3" presStyleCnt="6"/>
      <dgm:spPr/>
    </dgm:pt>
    <dgm:pt modelId="{7FF4550E-A04A-444A-A277-3B76BDD6F8CE}" type="pres">
      <dgm:prSet presAssocID="{82FFDE28-E070-48DA-9747-A4B5A99D312B}" presName="text3" presStyleLbl="fgAcc3" presStyleIdx="3" presStyleCnt="6">
        <dgm:presLayoutVars>
          <dgm:chPref val="3"/>
        </dgm:presLayoutVars>
      </dgm:prSet>
      <dgm:spPr/>
      <dgm:t>
        <a:bodyPr/>
        <a:lstStyle/>
        <a:p>
          <a:endParaRPr lang="en-US"/>
        </a:p>
      </dgm:t>
    </dgm:pt>
    <dgm:pt modelId="{40807999-5F50-4AF4-AAC5-C3839EDE8FDA}" type="pres">
      <dgm:prSet presAssocID="{82FFDE28-E070-48DA-9747-A4B5A99D312B}" presName="hierChild4" presStyleCnt="0"/>
      <dgm:spPr/>
    </dgm:pt>
    <dgm:pt modelId="{83B4D448-2FFD-4F9E-AD87-C623BF12520A}" type="pres">
      <dgm:prSet presAssocID="{97CE994D-E4FD-4877-B138-B259B0AB90AF}" presName="Name10" presStyleLbl="parChTrans1D2" presStyleIdx="2" presStyleCnt="3"/>
      <dgm:spPr/>
      <dgm:t>
        <a:bodyPr/>
        <a:lstStyle/>
        <a:p>
          <a:endParaRPr lang="en-US"/>
        </a:p>
      </dgm:t>
    </dgm:pt>
    <dgm:pt modelId="{16D18FF8-3243-4B98-A75F-C8B2F21A5000}" type="pres">
      <dgm:prSet presAssocID="{20F2F085-EEA2-4F9A-B4F5-1533CD19E37C}" presName="hierRoot2" presStyleCnt="0"/>
      <dgm:spPr/>
    </dgm:pt>
    <dgm:pt modelId="{C5A007BD-4898-42FC-B863-2702686A8079}" type="pres">
      <dgm:prSet presAssocID="{20F2F085-EEA2-4F9A-B4F5-1533CD19E37C}" presName="composite2" presStyleCnt="0"/>
      <dgm:spPr/>
    </dgm:pt>
    <dgm:pt modelId="{5F6F59FE-0131-492B-98F0-3C422293DE63}" type="pres">
      <dgm:prSet presAssocID="{20F2F085-EEA2-4F9A-B4F5-1533CD19E37C}" presName="background2" presStyleLbl="node2" presStyleIdx="2" presStyleCnt="3"/>
      <dgm:spPr/>
    </dgm:pt>
    <dgm:pt modelId="{4697CA56-2475-4258-B7A5-98679976411A}" type="pres">
      <dgm:prSet presAssocID="{20F2F085-EEA2-4F9A-B4F5-1533CD19E37C}" presName="text2" presStyleLbl="fgAcc2" presStyleIdx="2" presStyleCnt="3">
        <dgm:presLayoutVars>
          <dgm:chPref val="3"/>
        </dgm:presLayoutVars>
      </dgm:prSet>
      <dgm:spPr/>
      <dgm:t>
        <a:bodyPr/>
        <a:lstStyle/>
        <a:p>
          <a:endParaRPr lang="en-US"/>
        </a:p>
      </dgm:t>
    </dgm:pt>
    <dgm:pt modelId="{2B06AF07-1AF4-4801-8CE2-5271BB35D160}" type="pres">
      <dgm:prSet presAssocID="{20F2F085-EEA2-4F9A-B4F5-1533CD19E37C}" presName="hierChild3" presStyleCnt="0"/>
      <dgm:spPr/>
    </dgm:pt>
    <dgm:pt modelId="{4C7C3CFD-BAF5-4C1F-80B9-14677E8B3F62}" type="pres">
      <dgm:prSet presAssocID="{03A31415-5F6F-471A-9974-D015FB0A7B4C}" presName="Name17" presStyleLbl="parChTrans1D3" presStyleIdx="4" presStyleCnt="6"/>
      <dgm:spPr/>
      <dgm:t>
        <a:bodyPr/>
        <a:lstStyle/>
        <a:p>
          <a:endParaRPr lang="en-US"/>
        </a:p>
      </dgm:t>
    </dgm:pt>
    <dgm:pt modelId="{265D7789-A162-4383-832F-A9687858590C}" type="pres">
      <dgm:prSet presAssocID="{D6DA94A0-68A6-499D-9356-424640517E7E}" presName="hierRoot3" presStyleCnt="0"/>
      <dgm:spPr/>
    </dgm:pt>
    <dgm:pt modelId="{B581A0A6-C0C3-4EDE-A9E8-1A3247A4C3B2}" type="pres">
      <dgm:prSet presAssocID="{D6DA94A0-68A6-499D-9356-424640517E7E}" presName="composite3" presStyleCnt="0"/>
      <dgm:spPr/>
    </dgm:pt>
    <dgm:pt modelId="{B3EC1692-A8CC-44A6-A0A9-8B7978373D23}" type="pres">
      <dgm:prSet presAssocID="{D6DA94A0-68A6-499D-9356-424640517E7E}" presName="background3" presStyleLbl="node3" presStyleIdx="4" presStyleCnt="6"/>
      <dgm:spPr/>
    </dgm:pt>
    <dgm:pt modelId="{7275E94F-2A59-435C-9AE7-32DFDF2E770B}" type="pres">
      <dgm:prSet presAssocID="{D6DA94A0-68A6-499D-9356-424640517E7E}" presName="text3" presStyleLbl="fgAcc3" presStyleIdx="4" presStyleCnt="6">
        <dgm:presLayoutVars>
          <dgm:chPref val="3"/>
        </dgm:presLayoutVars>
      </dgm:prSet>
      <dgm:spPr/>
      <dgm:t>
        <a:bodyPr/>
        <a:lstStyle/>
        <a:p>
          <a:endParaRPr lang="en-US"/>
        </a:p>
      </dgm:t>
    </dgm:pt>
    <dgm:pt modelId="{B67F193B-19BD-48C1-8BA3-CCA5E1DA0F04}" type="pres">
      <dgm:prSet presAssocID="{D6DA94A0-68A6-499D-9356-424640517E7E}" presName="hierChild4" presStyleCnt="0"/>
      <dgm:spPr/>
    </dgm:pt>
    <dgm:pt modelId="{4689D633-ED32-4941-A59F-3E78C1F61DF1}" type="pres">
      <dgm:prSet presAssocID="{D7B188BA-2DB8-41A2-BB5A-EF6B7A328E96}" presName="Name17" presStyleLbl="parChTrans1D3" presStyleIdx="5" presStyleCnt="6"/>
      <dgm:spPr/>
      <dgm:t>
        <a:bodyPr/>
        <a:lstStyle/>
        <a:p>
          <a:endParaRPr lang="en-US"/>
        </a:p>
      </dgm:t>
    </dgm:pt>
    <dgm:pt modelId="{C54A6D1D-7AC6-4589-B451-61ABDBF33C15}" type="pres">
      <dgm:prSet presAssocID="{3007BCB2-3E2D-444F-B07B-F41EADB417EB}" presName="hierRoot3" presStyleCnt="0"/>
      <dgm:spPr/>
    </dgm:pt>
    <dgm:pt modelId="{A5393A8C-77E7-48A1-897F-A7F40ACE17F5}" type="pres">
      <dgm:prSet presAssocID="{3007BCB2-3E2D-444F-B07B-F41EADB417EB}" presName="composite3" presStyleCnt="0"/>
      <dgm:spPr/>
    </dgm:pt>
    <dgm:pt modelId="{B8517B3E-7FF6-472E-B610-200EFA171C6C}" type="pres">
      <dgm:prSet presAssocID="{3007BCB2-3E2D-444F-B07B-F41EADB417EB}" presName="background3" presStyleLbl="node3" presStyleIdx="5" presStyleCnt="6"/>
      <dgm:spPr/>
    </dgm:pt>
    <dgm:pt modelId="{3BA8919E-501C-400D-82DF-3C9BE089815F}" type="pres">
      <dgm:prSet presAssocID="{3007BCB2-3E2D-444F-B07B-F41EADB417EB}" presName="text3" presStyleLbl="fgAcc3" presStyleIdx="5" presStyleCnt="6">
        <dgm:presLayoutVars>
          <dgm:chPref val="3"/>
        </dgm:presLayoutVars>
      </dgm:prSet>
      <dgm:spPr/>
      <dgm:t>
        <a:bodyPr/>
        <a:lstStyle/>
        <a:p>
          <a:endParaRPr lang="en-US"/>
        </a:p>
      </dgm:t>
    </dgm:pt>
    <dgm:pt modelId="{57DEB430-BA89-4BE9-9555-08EAA7AE1473}" type="pres">
      <dgm:prSet presAssocID="{3007BCB2-3E2D-444F-B07B-F41EADB417EB}" presName="hierChild4" presStyleCnt="0"/>
      <dgm:spPr/>
    </dgm:pt>
  </dgm:ptLst>
  <dgm:cxnLst>
    <dgm:cxn modelId="{0C50A276-F402-4D3B-81E6-1599AB9AB427}" type="presOf" srcId="{C32090EB-763D-4AB1-AD62-5C56EB4D273F}" destId="{8123F96F-C08E-4CFE-8464-0C073992E833}" srcOrd="0" destOrd="0" presId="urn:microsoft.com/office/officeart/2005/8/layout/hierarchy1"/>
    <dgm:cxn modelId="{4417AE81-EA03-438B-9A76-2F04E8CC66E7}" srcId="{503732E0-00B5-4C71-A210-AACD4D36197F}" destId="{9B808363-0E12-4A10-B4F9-3A9AEBD1890B}" srcOrd="2" destOrd="0" parTransId="{6BCCFF49-5F46-4362-A990-95A39297BFF2}" sibTransId="{A31AE6D9-35BB-44DC-A253-5D47933ED3C3}"/>
    <dgm:cxn modelId="{4719D129-08B3-4DB0-8F55-927D5556FDEE}" type="presOf" srcId="{E6DC5615-0FF1-465D-9A60-7681E51DBBD2}" destId="{936764C1-70FE-4068-839A-7C492846AB37}" srcOrd="0" destOrd="0" presId="urn:microsoft.com/office/officeart/2005/8/layout/hierarchy1"/>
    <dgm:cxn modelId="{6C427F6C-7E74-4D1D-9669-CD28C5131B9B}" srcId="{C32090EB-763D-4AB1-AD62-5C56EB4D273F}" destId="{82FFDE28-E070-48DA-9747-A4B5A99D312B}" srcOrd="1" destOrd="0" parTransId="{2EBD5156-8450-4FD9-AFAE-A7F2D73F0AE7}" sibTransId="{1B15E005-C2EC-403B-BF91-ED3E8E42414E}"/>
    <dgm:cxn modelId="{EBE72E64-DF1E-4929-B880-5B4584DB3D13}" srcId="{20F2F085-EEA2-4F9A-B4F5-1533CD19E37C}" destId="{D6DA94A0-68A6-499D-9356-424640517E7E}" srcOrd="0" destOrd="0" parTransId="{03A31415-5F6F-471A-9974-D015FB0A7B4C}" sibTransId="{226B186D-B386-4A23-B216-8F50AAC7A6DA}"/>
    <dgm:cxn modelId="{9C942B3D-BAD8-4691-A2CC-5D8FD2491467}" type="presOf" srcId="{3007BCB2-3E2D-444F-B07B-F41EADB417EB}" destId="{3BA8919E-501C-400D-82DF-3C9BE089815F}" srcOrd="0" destOrd="0" presId="urn:microsoft.com/office/officeart/2005/8/layout/hierarchy1"/>
    <dgm:cxn modelId="{4420C476-8840-4D4E-80E5-9AEA118E6479}" type="presOf" srcId="{9C744004-21AE-4FEE-9F7D-0E0736B3C79C}" destId="{9D106522-429E-45C0-B3A3-C8D9820E4D55}" srcOrd="0" destOrd="0" presId="urn:microsoft.com/office/officeart/2005/8/layout/hierarchy1"/>
    <dgm:cxn modelId="{A3005308-D31D-46C3-89DA-AD59C8E12416}" type="presOf" srcId="{DEAD0823-F22A-4294-91B5-2036DD5F0DCA}" destId="{89DE534B-6DA0-492C-BBF9-8F344048ADA3}" srcOrd="0" destOrd="0" presId="urn:microsoft.com/office/officeart/2005/8/layout/hierarchy1"/>
    <dgm:cxn modelId="{EB1728FC-C472-4FBA-961E-F8C2C5C5D7D0}" srcId="{503732E0-00B5-4C71-A210-AACD4D36197F}" destId="{627200EF-8416-4A3B-837F-BC1B078D15A1}" srcOrd="0" destOrd="0" parTransId="{2C59CD45-2E8F-475C-AD7C-1AA4CEF24E51}" sibTransId="{4D4F7956-6393-4D1C-B8F0-E829285AC974}"/>
    <dgm:cxn modelId="{7409C7FA-510E-4D64-8F68-8449075EABF3}" type="presOf" srcId="{20F2F085-EEA2-4F9A-B4F5-1533CD19E37C}" destId="{4697CA56-2475-4258-B7A5-98679976411A}" srcOrd="0" destOrd="0" presId="urn:microsoft.com/office/officeart/2005/8/layout/hierarchy1"/>
    <dgm:cxn modelId="{FE200808-D23C-4F8F-AFA9-72B23E7F4D73}" srcId="{509D36B9-66F7-4E3F-A30F-0F6F75BD4378}" destId="{503732E0-00B5-4C71-A210-AACD4D36197F}" srcOrd="1" destOrd="0" parTransId="{DEAD0823-F22A-4294-91B5-2036DD5F0DCA}" sibTransId="{2EFDF122-8DA2-4258-8ECA-DF6823245790}"/>
    <dgm:cxn modelId="{7E37A0AA-F917-4DB1-97D4-AF8CADF5D39A}" srcId="{20F2F085-EEA2-4F9A-B4F5-1533CD19E37C}" destId="{3007BCB2-3E2D-444F-B07B-F41EADB417EB}" srcOrd="1" destOrd="0" parTransId="{D7B188BA-2DB8-41A2-BB5A-EF6B7A328E96}" sibTransId="{1A535B18-03CF-4289-9F83-83C19F58DD4D}"/>
    <dgm:cxn modelId="{E4E73740-000A-4069-87E5-A5B0B15D988D}" type="presOf" srcId="{97CE994D-E4FD-4877-B138-B259B0AB90AF}" destId="{83B4D448-2FFD-4F9E-AD87-C623BF12520A}" srcOrd="0" destOrd="0" presId="urn:microsoft.com/office/officeart/2005/8/layout/hierarchy1"/>
    <dgm:cxn modelId="{1D33270A-2C9D-4026-8F40-694697E2C647}" srcId="{1CD4F684-6089-4367-A4E7-0D7F2FB1231E}" destId="{20F2F085-EEA2-4F9A-B4F5-1533CD19E37C}" srcOrd="2" destOrd="0" parTransId="{97CE994D-E4FD-4877-B138-B259B0AB90AF}" sibTransId="{07ED9BE6-279A-4842-8EA0-BE14E0D2686B}"/>
    <dgm:cxn modelId="{C3BE4652-F86C-452A-9808-FA8BB239438A}" srcId="{503732E0-00B5-4C71-A210-AACD4D36197F}" destId="{9BF248F1-7C8A-4B52-9C09-646F95229746}" srcOrd="1" destOrd="0" parTransId="{7BBB6F43-30A8-41BB-9E49-586078F6A2DD}" sibTransId="{D902704E-99A8-476B-B205-2D8123F70D5C}"/>
    <dgm:cxn modelId="{77303DA6-5EDE-4528-B964-AEB33C295292}" srcId="{509D36B9-66F7-4E3F-A30F-0F6F75BD4378}" destId="{6F4D245B-A21C-4A6D-8371-1095F94D66CD}" srcOrd="0" destOrd="0" parTransId="{9B48F8FE-FFAB-4AB9-87E5-141B54E0C4F2}" sibTransId="{D02071F4-1B72-43DE-A0EF-60C52B100A26}"/>
    <dgm:cxn modelId="{AE598D45-CBD8-4722-92A2-C3BD6E5F6C7F}" type="presOf" srcId="{82FFDE28-E070-48DA-9747-A4B5A99D312B}" destId="{7FF4550E-A04A-444A-A277-3B76BDD6F8CE}" srcOrd="0" destOrd="0" presId="urn:microsoft.com/office/officeart/2005/8/layout/hierarchy1"/>
    <dgm:cxn modelId="{C00882AA-1B98-48F9-83F9-1C6F9E525D7A}" type="presOf" srcId="{7BBB6F43-30A8-41BB-9E49-586078F6A2DD}" destId="{5994A5AF-E771-46BF-A1D4-44C19C3F4271}" srcOrd="0" destOrd="0" presId="urn:microsoft.com/office/officeart/2005/8/layout/hierarchy1"/>
    <dgm:cxn modelId="{EE5B9051-1D53-4E1F-8E9D-71178509AB25}" type="presOf" srcId="{627200EF-8416-4A3B-837F-BC1B078D15A1}" destId="{2731D0EF-338B-49BF-B02A-B6835F4B8369}" srcOrd="0" destOrd="0" presId="urn:microsoft.com/office/officeart/2005/8/layout/hierarchy1"/>
    <dgm:cxn modelId="{FF1601CB-617F-4442-B1C9-A50E06D866F2}" type="presOf" srcId="{D7B188BA-2DB8-41A2-BB5A-EF6B7A328E96}" destId="{4689D633-ED32-4941-A59F-3E78C1F61DF1}" srcOrd="0" destOrd="0" presId="urn:microsoft.com/office/officeart/2005/8/layout/hierarchy1"/>
    <dgm:cxn modelId="{7C56EC83-19D8-4ECD-BA11-FDB6DE2383DF}" srcId="{B724CBBD-0546-4B28-8094-CAF5ABAEFA04}" destId="{1CD4F684-6089-4367-A4E7-0D7F2FB1231E}" srcOrd="0" destOrd="0" parTransId="{BC92EF1E-DDD7-4AC4-A516-80092F7BF260}" sibTransId="{88CD5F44-91A0-4C8F-98AE-27CCC28D57B1}"/>
    <dgm:cxn modelId="{2393B2C3-F303-46B5-8A32-1FF9FDA5A129}" type="presOf" srcId="{509D36B9-66F7-4E3F-A30F-0F6F75BD4378}" destId="{E95347C8-CABE-4F39-8977-923DA56B004D}" srcOrd="0" destOrd="0" presId="urn:microsoft.com/office/officeart/2005/8/layout/hierarchy1"/>
    <dgm:cxn modelId="{B98FECDA-CBFC-4BB0-96E9-BFDD97773921}" type="presOf" srcId="{AB31A6B6-5A56-4E47-B12D-F6DBE37A1291}" destId="{21BB050D-0C7F-4497-A9E0-EC02E0112ADF}" srcOrd="0" destOrd="0" presId="urn:microsoft.com/office/officeart/2005/8/layout/hierarchy1"/>
    <dgm:cxn modelId="{00FF8FE6-5DA8-4896-8E51-C2B670A932E5}" type="presOf" srcId="{03A31415-5F6F-471A-9974-D015FB0A7B4C}" destId="{4C7C3CFD-BAF5-4C1F-80B9-14677E8B3F62}" srcOrd="0" destOrd="0" presId="urn:microsoft.com/office/officeart/2005/8/layout/hierarchy1"/>
    <dgm:cxn modelId="{F7202194-400F-4CCC-9F7E-178C400A5DBA}" type="presOf" srcId="{49A4ABD1-FED5-453C-AD98-2D606B0105A9}" destId="{974357D5-18F1-4D46-889A-441655619809}" srcOrd="0" destOrd="0" presId="urn:microsoft.com/office/officeart/2005/8/layout/hierarchy1"/>
    <dgm:cxn modelId="{F980C460-C319-4603-9A16-6950E1167533}" srcId="{5D2DBF6A-71A5-4C19-80FE-9BFFB7A0DC95}" destId="{509D36B9-66F7-4E3F-A30F-0F6F75BD4378}" srcOrd="0" destOrd="0" parTransId="{E6DC5615-0FF1-465D-9A60-7681E51DBBD2}" sibTransId="{7331940F-97BC-4D35-A47B-5F7B6560B604}"/>
    <dgm:cxn modelId="{F2E8103C-3004-437A-9245-42BCD9E705CB}" type="presOf" srcId="{9B808363-0E12-4A10-B4F9-3A9AEBD1890B}" destId="{0AB1A57F-6B70-4274-A2FE-92C903F532C9}" srcOrd="0" destOrd="0" presId="urn:microsoft.com/office/officeart/2005/8/layout/hierarchy1"/>
    <dgm:cxn modelId="{20A4E939-B726-4CB8-9CE7-D7141B7AA92C}" srcId="{1CD4F684-6089-4367-A4E7-0D7F2FB1231E}" destId="{C32090EB-763D-4AB1-AD62-5C56EB4D273F}" srcOrd="1" destOrd="0" parTransId="{9C744004-21AE-4FEE-9F7D-0E0736B3C79C}" sibTransId="{9630F685-AAE8-4993-823C-B1FD553F8249}"/>
    <dgm:cxn modelId="{4DD74669-5850-4507-B689-AEAAC2AC0DAE}" type="presOf" srcId="{1CD4F684-6089-4367-A4E7-0D7F2FB1231E}" destId="{727D50CE-446E-4C02-B453-634C327EEEEC}" srcOrd="0" destOrd="0" presId="urn:microsoft.com/office/officeart/2005/8/layout/hierarchy1"/>
    <dgm:cxn modelId="{820144A5-B946-4C1B-A1F0-4F76F7A2F292}" type="presOf" srcId="{D6DA94A0-68A6-499D-9356-424640517E7E}" destId="{7275E94F-2A59-435C-9AE7-32DFDF2E770B}" srcOrd="0" destOrd="0" presId="urn:microsoft.com/office/officeart/2005/8/layout/hierarchy1"/>
    <dgm:cxn modelId="{C9F0490A-11D2-4737-8AE4-D306B95C9BB7}" type="presOf" srcId="{2C59CD45-2E8F-475C-AD7C-1AA4CEF24E51}" destId="{3806C439-7946-4EE4-96BA-F82224D3A09D}" srcOrd="0" destOrd="0" presId="urn:microsoft.com/office/officeart/2005/8/layout/hierarchy1"/>
    <dgm:cxn modelId="{EE379B9E-71B6-467A-8AB4-1BBE3FE87001}" srcId="{509D36B9-66F7-4E3F-A30F-0F6F75BD4378}" destId="{EB476C97-4E70-42D5-AC8A-E134FB3D89B6}" srcOrd="2" destOrd="0" parTransId="{49A4ABD1-FED5-453C-AD98-2D606B0105A9}" sibTransId="{1713BBAA-AA7A-4154-B0A4-623C8953E2A5}"/>
    <dgm:cxn modelId="{D9410542-A039-4BFE-97FC-FAD9EAE3298F}" type="presOf" srcId="{9B48F8FE-FFAB-4AB9-87E5-141B54E0C4F2}" destId="{12B71BD5-98AB-4F39-B4E9-F2A720167E1D}" srcOrd="0" destOrd="0" presId="urn:microsoft.com/office/officeart/2005/8/layout/hierarchy1"/>
    <dgm:cxn modelId="{9CB85757-C44D-43A3-B049-391884F9CB71}" srcId="{5D2DBF6A-71A5-4C19-80FE-9BFFB7A0DC95}" destId="{AE9988A0-7ED5-4C73-9B0F-8D64A22F9EEC}" srcOrd="1" destOrd="0" parTransId="{E2088ECA-6435-4678-8026-E5830F8AD573}" sibTransId="{48C5FE6C-23B6-44CA-A8F8-F49D5B1F4FF2}"/>
    <dgm:cxn modelId="{C440EA86-5090-4B69-84BB-38501BCA57F3}" srcId="{C32090EB-763D-4AB1-AD62-5C56EB4D273F}" destId="{0B4E144D-262C-4D41-9A60-2A60D8C2B707}" srcOrd="0" destOrd="0" parTransId="{AB31A6B6-5A56-4E47-B12D-F6DBE37A1291}" sibTransId="{C9C808E9-8C61-4E45-9D14-28D4D5DEBD70}"/>
    <dgm:cxn modelId="{C1F68FAC-C689-4C80-BFD2-0B78927231DF}" type="presOf" srcId="{EB476C97-4E70-42D5-AC8A-E134FB3D89B6}" destId="{81A9FB0B-29B3-427B-A6E7-5C3F8CE0C868}" srcOrd="0" destOrd="0" presId="urn:microsoft.com/office/officeart/2005/8/layout/hierarchy1"/>
    <dgm:cxn modelId="{A60BE84D-29D3-4FB4-9650-05C8FB2599CE}" type="presOf" srcId="{AE9988A0-7ED5-4C73-9B0F-8D64A22F9EEC}" destId="{308F1AC9-B1F5-445B-8F1A-4DED6034E889}" srcOrd="0" destOrd="0" presId="urn:microsoft.com/office/officeart/2005/8/layout/hierarchy1"/>
    <dgm:cxn modelId="{6F450515-BEC0-4176-AEB7-539ED93A13A1}" type="presOf" srcId="{6BCCFF49-5F46-4362-A990-95A39297BFF2}" destId="{425645A3-3593-4962-A227-92606A4DCACA}" srcOrd="0" destOrd="0" presId="urn:microsoft.com/office/officeart/2005/8/layout/hierarchy1"/>
    <dgm:cxn modelId="{E20EE264-22AA-4380-89EE-74262BF33E38}" type="presOf" srcId="{2EBD5156-8450-4FD9-AFAE-A7F2D73F0AE7}" destId="{6081DA9D-407F-426D-8CB0-EF60F42C74E4}" srcOrd="0" destOrd="0" presId="urn:microsoft.com/office/officeart/2005/8/layout/hierarchy1"/>
    <dgm:cxn modelId="{3556C586-3369-4154-B5BA-DF7B3663C031}" type="presOf" srcId="{0B4E144D-262C-4D41-9A60-2A60D8C2B707}" destId="{77B4B67D-1E40-4B1A-8645-BF87A95CA5E0}" srcOrd="0" destOrd="0" presId="urn:microsoft.com/office/officeart/2005/8/layout/hierarchy1"/>
    <dgm:cxn modelId="{6EB2CF26-5681-4841-BB86-42372F582C14}" type="presOf" srcId="{6F4D245B-A21C-4A6D-8371-1095F94D66CD}" destId="{341DEC41-1387-4A1C-AF89-E729FE6A47DD}" srcOrd="0" destOrd="0" presId="urn:microsoft.com/office/officeart/2005/8/layout/hierarchy1"/>
    <dgm:cxn modelId="{64F95C00-AF0A-46B1-95D8-FF9D5B81FD3A}" type="presOf" srcId="{503732E0-00B5-4C71-A210-AACD4D36197F}" destId="{7BB832E6-1578-4AF2-A26B-3053B82D774A}" srcOrd="0" destOrd="0" presId="urn:microsoft.com/office/officeart/2005/8/layout/hierarchy1"/>
    <dgm:cxn modelId="{AF2FE30A-BF53-4644-8F7F-A11A816E33EE}" type="presOf" srcId="{E2088ECA-6435-4678-8026-E5830F8AD573}" destId="{EE290FC8-8598-45BF-B22B-F292C03AD16B}" srcOrd="0" destOrd="0" presId="urn:microsoft.com/office/officeart/2005/8/layout/hierarchy1"/>
    <dgm:cxn modelId="{4D12E9A8-C64C-4D62-934B-D87C0949CFBF}" type="presOf" srcId="{9BF248F1-7C8A-4B52-9C09-646F95229746}" destId="{464735D0-24C2-48B2-A5E1-2CC814506B51}" srcOrd="0" destOrd="0" presId="urn:microsoft.com/office/officeart/2005/8/layout/hierarchy1"/>
    <dgm:cxn modelId="{0EB0FB1D-C20D-45C9-968B-D2CD71D60FE0}" type="presOf" srcId="{8644D8D2-CF9A-476C-A873-69137B88AA16}" destId="{25D8BF0F-434A-4546-8F1C-992E02D0FC32}" srcOrd="0" destOrd="0" presId="urn:microsoft.com/office/officeart/2005/8/layout/hierarchy1"/>
    <dgm:cxn modelId="{56993235-A48D-4D28-946A-2F73C1E2B022}" type="presOf" srcId="{B724CBBD-0546-4B28-8094-CAF5ABAEFA04}" destId="{78C984A0-9220-45A9-9799-626B6FA54DEC}" srcOrd="0" destOrd="0" presId="urn:microsoft.com/office/officeart/2005/8/layout/hierarchy1"/>
    <dgm:cxn modelId="{F56D2696-7764-4588-9971-8D65A4816C7D}" srcId="{1CD4F684-6089-4367-A4E7-0D7F2FB1231E}" destId="{5D2DBF6A-71A5-4C19-80FE-9BFFB7A0DC95}" srcOrd="0" destOrd="0" parTransId="{8644D8D2-CF9A-476C-A873-69137B88AA16}" sibTransId="{6CC257D2-8E82-4264-B21A-2A45AD52909F}"/>
    <dgm:cxn modelId="{E7E4CC1E-EFCF-4D72-BD3F-47CF45F664D5}" type="presOf" srcId="{5D2DBF6A-71A5-4C19-80FE-9BFFB7A0DC95}" destId="{43B34988-E2BA-450C-A5E2-0D5A44091971}" srcOrd="0" destOrd="0" presId="urn:microsoft.com/office/officeart/2005/8/layout/hierarchy1"/>
    <dgm:cxn modelId="{1CC8B400-155F-4764-8118-A90923FA29C9}" type="presParOf" srcId="{78C984A0-9220-45A9-9799-626B6FA54DEC}" destId="{57217F57-0914-492E-BF32-D9A8684791BA}" srcOrd="0" destOrd="0" presId="urn:microsoft.com/office/officeart/2005/8/layout/hierarchy1"/>
    <dgm:cxn modelId="{AAA2893E-351A-4F9F-93C2-B1839723AE33}" type="presParOf" srcId="{57217F57-0914-492E-BF32-D9A8684791BA}" destId="{361FE4B2-1D99-442C-8C96-77C99ACA0C32}" srcOrd="0" destOrd="0" presId="urn:microsoft.com/office/officeart/2005/8/layout/hierarchy1"/>
    <dgm:cxn modelId="{5F92CCC5-3C5F-4836-9B01-CF445DFE7A2E}" type="presParOf" srcId="{361FE4B2-1D99-442C-8C96-77C99ACA0C32}" destId="{F9FB9877-555C-4632-8053-37E530FD0910}" srcOrd="0" destOrd="0" presId="urn:microsoft.com/office/officeart/2005/8/layout/hierarchy1"/>
    <dgm:cxn modelId="{3E89BE93-4335-4FA1-BE98-46BA99888492}" type="presParOf" srcId="{361FE4B2-1D99-442C-8C96-77C99ACA0C32}" destId="{727D50CE-446E-4C02-B453-634C327EEEEC}" srcOrd="1" destOrd="0" presId="urn:microsoft.com/office/officeart/2005/8/layout/hierarchy1"/>
    <dgm:cxn modelId="{6BE36D4A-6A36-4A0C-8DFC-80E1BC15C123}" type="presParOf" srcId="{57217F57-0914-492E-BF32-D9A8684791BA}" destId="{B993B1A4-FAAE-497E-B446-86642FBBF849}" srcOrd="1" destOrd="0" presId="urn:microsoft.com/office/officeart/2005/8/layout/hierarchy1"/>
    <dgm:cxn modelId="{861CA762-C027-436B-90BF-2928E7C8C1EE}" type="presParOf" srcId="{B993B1A4-FAAE-497E-B446-86642FBBF849}" destId="{25D8BF0F-434A-4546-8F1C-992E02D0FC32}" srcOrd="0" destOrd="0" presId="urn:microsoft.com/office/officeart/2005/8/layout/hierarchy1"/>
    <dgm:cxn modelId="{1C9E67C4-0AE4-45C8-9274-0A938C212AEB}" type="presParOf" srcId="{B993B1A4-FAAE-497E-B446-86642FBBF849}" destId="{6786442C-E4BE-4779-B46E-E7DA77A515B2}" srcOrd="1" destOrd="0" presId="urn:microsoft.com/office/officeart/2005/8/layout/hierarchy1"/>
    <dgm:cxn modelId="{F3C4E286-4A87-4B45-8DB4-7EA16D79627F}" type="presParOf" srcId="{6786442C-E4BE-4779-B46E-E7DA77A515B2}" destId="{DCDD2F8A-27F3-4D81-985D-AEBFD2A89782}" srcOrd="0" destOrd="0" presId="urn:microsoft.com/office/officeart/2005/8/layout/hierarchy1"/>
    <dgm:cxn modelId="{F282F604-2F78-4E39-AAB8-02B0CD0B30F6}" type="presParOf" srcId="{DCDD2F8A-27F3-4D81-985D-AEBFD2A89782}" destId="{68D7FB13-F90B-4F77-A15E-91479653BDB6}" srcOrd="0" destOrd="0" presId="urn:microsoft.com/office/officeart/2005/8/layout/hierarchy1"/>
    <dgm:cxn modelId="{2F331B29-26FC-4BCD-A7C8-87DC31E9F421}" type="presParOf" srcId="{DCDD2F8A-27F3-4D81-985D-AEBFD2A89782}" destId="{43B34988-E2BA-450C-A5E2-0D5A44091971}" srcOrd="1" destOrd="0" presId="urn:microsoft.com/office/officeart/2005/8/layout/hierarchy1"/>
    <dgm:cxn modelId="{06C0BC38-0D86-4422-A115-C14AB9CE78B0}" type="presParOf" srcId="{6786442C-E4BE-4779-B46E-E7DA77A515B2}" destId="{96DB7F7F-9628-46A9-973E-2B66BF67D17C}" srcOrd="1" destOrd="0" presId="urn:microsoft.com/office/officeart/2005/8/layout/hierarchy1"/>
    <dgm:cxn modelId="{C6C22CEC-E163-4872-98B1-FE8E700D33E6}" type="presParOf" srcId="{96DB7F7F-9628-46A9-973E-2B66BF67D17C}" destId="{936764C1-70FE-4068-839A-7C492846AB37}" srcOrd="0" destOrd="0" presId="urn:microsoft.com/office/officeart/2005/8/layout/hierarchy1"/>
    <dgm:cxn modelId="{D8B250E4-0639-46D5-9F0C-419C201DDB14}" type="presParOf" srcId="{96DB7F7F-9628-46A9-973E-2B66BF67D17C}" destId="{87B7C585-0F8B-4E8B-8A23-E8BF818E47BC}" srcOrd="1" destOrd="0" presId="urn:microsoft.com/office/officeart/2005/8/layout/hierarchy1"/>
    <dgm:cxn modelId="{3CBC121F-CD01-49A7-B067-93CB8C261203}" type="presParOf" srcId="{87B7C585-0F8B-4E8B-8A23-E8BF818E47BC}" destId="{7E138305-520B-463A-B4A6-3A50E5CB24F4}" srcOrd="0" destOrd="0" presId="urn:microsoft.com/office/officeart/2005/8/layout/hierarchy1"/>
    <dgm:cxn modelId="{3D19E7B0-9736-4900-A2B7-01FA47F3265F}" type="presParOf" srcId="{7E138305-520B-463A-B4A6-3A50E5CB24F4}" destId="{FEF37AD2-A40A-493B-A1D6-F1FDDAACB7C8}" srcOrd="0" destOrd="0" presId="urn:microsoft.com/office/officeart/2005/8/layout/hierarchy1"/>
    <dgm:cxn modelId="{5FA560F1-C74A-44D7-9104-B21742F401A7}" type="presParOf" srcId="{7E138305-520B-463A-B4A6-3A50E5CB24F4}" destId="{E95347C8-CABE-4F39-8977-923DA56B004D}" srcOrd="1" destOrd="0" presId="urn:microsoft.com/office/officeart/2005/8/layout/hierarchy1"/>
    <dgm:cxn modelId="{C777DC84-DCB9-49CD-88A5-1B182FA29731}" type="presParOf" srcId="{87B7C585-0F8B-4E8B-8A23-E8BF818E47BC}" destId="{BA4CA1E8-EF80-4026-87B0-55141378B24D}" srcOrd="1" destOrd="0" presId="urn:microsoft.com/office/officeart/2005/8/layout/hierarchy1"/>
    <dgm:cxn modelId="{8D7C4848-8FBA-408E-A912-F09B12A793E0}" type="presParOf" srcId="{BA4CA1E8-EF80-4026-87B0-55141378B24D}" destId="{12B71BD5-98AB-4F39-B4E9-F2A720167E1D}" srcOrd="0" destOrd="0" presId="urn:microsoft.com/office/officeart/2005/8/layout/hierarchy1"/>
    <dgm:cxn modelId="{661ED4F4-6ADE-46CA-9A7A-81FEC96F0B2A}" type="presParOf" srcId="{BA4CA1E8-EF80-4026-87B0-55141378B24D}" destId="{D21214D7-E771-4E74-BA0D-54F67CCA08A9}" srcOrd="1" destOrd="0" presId="urn:microsoft.com/office/officeart/2005/8/layout/hierarchy1"/>
    <dgm:cxn modelId="{FAC7B992-16CC-49DC-A156-5538A412BC2F}" type="presParOf" srcId="{D21214D7-E771-4E74-BA0D-54F67CCA08A9}" destId="{85C415BE-11EC-463D-8379-4915B487ECC7}" srcOrd="0" destOrd="0" presId="urn:microsoft.com/office/officeart/2005/8/layout/hierarchy1"/>
    <dgm:cxn modelId="{ED5EAA9D-5A1E-400C-A436-26263200B255}" type="presParOf" srcId="{85C415BE-11EC-463D-8379-4915B487ECC7}" destId="{7625B113-778B-42BF-927F-55B4CBA05DA2}" srcOrd="0" destOrd="0" presId="urn:microsoft.com/office/officeart/2005/8/layout/hierarchy1"/>
    <dgm:cxn modelId="{85F5425E-F6FC-4485-8CA9-35C73D43E1A7}" type="presParOf" srcId="{85C415BE-11EC-463D-8379-4915B487ECC7}" destId="{341DEC41-1387-4A1C-AF89-E729FE6A47DD}" srcOrd="1" destOrd="0" presId="urn:microsoft.com/office/officeart/2005/8/layout/hierarchy1"/>
    <dgm:cxn modelId="{6E371DE3-1855-402B-8D0B-46C5D1D6EFA9}" type="presParOf" srcId="{D21214D7-E771-4E74-BA0D-54F67CCA08A9}" destId="{AA9F6033-29AE-4529-B929-6B23DCDBB1CF}" srcOrd="1" destOrd="0" presId="urn:microsoft.com/office/officeart/2005/8/layout/hierarchy1"/>
    <dgm:cxn modelId="{76C733AB-D263-4977-92B6-EC15868686D8}" type="presParOf" srcId="{BA4CA1E8-EF80-4026-87B0-55141378B24D}" destId="{89DE534B-6DA0-492C-BBF9-8F344048ADA3}" srcOrd="2" destOrd="0" presId="urn:microsoft.com/office/officeart/2005/8/layout/hierarchy1"/>
    <dgm:cxn modelId="{381F99D7-1794-4711-A794-85A0735CE4A9}" type="presParOf" srcId="{BA4CA1E8-EF80-4026-87B0-55141378B24D}" destId="{20BAB9F7-47FF-4423-B13D-18E92D5B9200}" srcOrd="3" destOrd="0" presId="urn:microsoft.com/office/officeart/2005/8/layout/hierarchy1"/>
    <dgm:cxn modelId="{0E2E1E34-5ADB-4FB1-B86E-3EF9279BD525}" type="presParOf" srcId="{20BAB9F7-47FF-4423-B13D-18E92D5B9200}" destId="{6574B4F0-E072-4AF7-AE2C-ECB32DECEA53}" srcOrd="0" destOrd="0" presId="urn:microsoft.com/office/officeart/2005/8/layout/hierarchy1"/>
    <dgm:cxn modelId="{EC9770B5-5800-4C21-A170-B00FE68FC6A6}" type="presParOf" srcId="{6574B4F0-E072-4AF7-AE2C-ECB32DECEA53}" destId="{EC9DB06C-7F39-46FE-BB06-BE11887A7E37}" srcOrd="0" destOrd="0" presId="urn:microsoft.com/office/officeart/2005/8/layout/hierarchy1"/>
    <dgm:cxn modelId="{1FAC376F-AF1B-404B-93B9-66F4BE5AF941}" type="presParOf" srcId="{6574B4F0-E072-4AF7-AE2C-ECB32DECEA53}" destId="{7BB832E6-1578-4AF2-A26B-3053B82D774A}" srcOrd="1" destOrd="0" presId="urn:microsoft.com/office/officeart/2005/8/layout/hierarchy1"/>
    <dgm:cxn modelId="{01EC3A27-534B-4CE1-ACD9-4C4995952AEA}" type="presParOf" srcId="{20BAB9F7-47FF-4423-B13D-18E92D5B9200}" destId="{94BF0DB9-3344-4A7C-8131-77E7BE73613F}" srcOrd="1" destOrd="0" presId="urn:microsoft.com/office/officeart/2005/8/layout/hierarchy1"/>
    <dgm:cxn modelId="{F0320E1B-0A48-4BF9-9720-4135794A16B9}" type="presParOf" srcId="{94BF0DB9-3344-4A7C-8131-77E7BE73613F}" destId="{3806C439-7946-4EE4-96BA-F82224D3A09D}" srcOrd="0" destOrd="0" presId="urn:microsoft.com/office/officeart/2005/8/layout/hierarchy1"/>
    <dgm:cxn modelId="{B8EA4495-3AE6-4130-A481-368FA120D4AE}" type="presParOf" srcId="{94BF0DB9-3344-4A7C-8131-77E7BE73613F}" destId="{779ADD30-1004-420A-8884-F5B32399E9FC}" srcOrd="1" destOrd="0" presId="urn:microsoft.com/office/officeart/2005/8/layout/hierarchy1"/>
    <dgm:cxn modelId="{5992EE12-3332-48D3-B031-7C8496475E14}" type="presParOf" srcId="{779ADD30-1004-420A-8884-F5B32399E9FC}" destId="{636F4396-1282-4385-8D50-63F4296C21FF}" srcOrd="0" destOrd="0" presId="urn:microsoft.com/office/officeart/2005/8/layout/hierarchy1"/>
    <dgm:cxn modelId="{4179B30B-0D5D-433A-9E2D-27021EB3BDD5}" type="presParOf" srcId="{636F4396-1282-4385-8D50-63F4296C21FF}" destId="{B4215638-FFBC-40B9-97D6-30872B596757}" srcOrd="0" destOrd="0" presId="urn:microsoft.com/office/officeart/2005/8/layout/hierarchy1"/>
    <dgm:cxn modelId="{CFF671AF-B026-4959-8A44-95731171EEA2}" type="presParOf" srcId="{636F4396-1282-4385-8D50-63F4296C21FF}" destId="{2731D0EF-338B-49BF-B02A-B6835F4B8369}" srcOrd="1" destOrd="0" presId="urn:microsoft.com/office/officeart/2005/8/layout/hierarchy1"/>
    <dgm:cxn modelId="{D87D88B4-0F68-4007-9535-57E26D82FF17}" type="presParOf" srcId="{779ADD30-1004-420A-8884-F5B32399E9FC}" destId="{756C9412-5CDE-44B3-8010-148334DD2151}" srcOrd="1" destOrd="0" presId="urn:microsoft.com/office/officeart/2005/8/layout/hierarchy1"/>
    <dgm:cxn modelId="{21BBF367-392F-40DD-9D09-D4B707593C36}" type="presParOf" srcId="{94BF0DB9-3344-4A7C-8131-77E7BE73613F}" destId="{5994A5AF-E771-46BF-A1D4-44C19C3F4271}" srcOrd="2" destOrd="0" presId="urn:microsoft.com/office/officeart/2005/8/layout/hierarchy1"/>
    <dgm:cxn modelId="{DE3EA03D-8AFF-4E23-8C06-BE63EB168CC9}" type="presParOf" srcId="{94BF0DB9-3344-4A7C-8131-77E7BE73613F}" destId="{AA8CFBEF-6DD6-41DA-AAC6-E73FF4487C91}" srcOrd="3" destOrd="0" presId="urn:microsoft.com/office/officeart/2005/8/layout/hierarchy1"/>
    <dgm:cxn modelId="{3C693B25-6F84-43CC-BFF7-6BD1927706A0}" type="presParOf" srcId="{AA8CFBEF-6DD6-41DA-AAC6-E73FF4487C91}" destId="{7EE6306B-00D1-402F-95E4-0B8DDD904901}" srcOrd="0" destOrd="0" presId="urn:microsoft.com/office/officeart/2005/8/layout/hierarchy1"/>
    <dgm:cxn modelId="{09571476-CFFA-49B7-B81A-E5B18837DC97}" type="presParOf" srcId="{7EE6306B-00D1-402F-95E4-0B8DDD904901}" destId="{5B71E9D8-1419-4D64-8E49-B24A5580C3D0}" srcOrd="0" destOrd="0" presId="urn:microsoft.com/office/officeart/2005/8/layout/hierarchy1"/>
    <dgm:cxn modelId="{17DAA651-94D9-4C10-88D2-0A63F8A860D5}" type="presParOf" srcId="{7EE6306B-00D1-402F-95E4-0B8DDD904901}" destId="{464735D0-24C2-48B2-A5E1-2CC814506B51}" srcOrd="1" destOrd="0" presId="urn:microsoft.com/office/officeart/2005/8/layout/hierarchy1"/>
    <dgm:cxn modelId="{2C507505-2DC5-420D-BF43-8F9115402D08}" type="presParOf" srcId="{AA8CFBEF-6DD6-41DA-AAC6-E73FF4487C91}" destId="{738FF401-F751-4537-BE2A-AF6A6FE22EA2}" srcOrd="1" destOrd="0" presId="urn:microsoft.com/office/officeart/2005/8/layout/hierarchy1"/>
    <dgm:cxn modelId="{EE7E62C6-D954-4400-8275-87E86D61B395}" type="presParOf" srcId="{94BF0DB9-3344-4A7C-8131-77E7BE73613F}" destId="{425645A3-3593-4962-A227-92606A4DCACA}" srcOrd="4" destOrd="0" presId="urn:microsoft.com/office/officeart/2005/8/layout/hierarchy1"/>
    <dgm:cxn modelId="{91493FC9-429F-47B6-B2F6-6049A374F76F}" type="presParOf" srcId="{94BF0DB9-3344-4A7C-8131-77E7BE73613F}" destId="{26FAE159-D98C-4D35-AD88-E06E1DD4B3F3}" srcOrd="5" destOrd="0" presId="urn:microsoft.com/office/officeart/2005/8/layout/hierarchy1"/>
    <dgm:cxn modelId="{9B0280F5-689F-4CD3-A6F4-262282B82780}" type="presParOf" srcId="{26FAE159-D98C-4D35-AD88-E06E1DD4B3F3}" destId="{B8B54887-346C-4700-B629-CFA7B5DFBF2C}" srcOrd="0" destOrd="0" presId="urn:microsoft.com/office/officeart/2005/8/layout/hierarchy1"/>
    <dgm:cxn modelId="{A2AE2C97-2C67-4FBF-80E7-3C3BE6F896FD}" type="presParOf" srcId="{B8B54887-346C-4700-B629-CFA7B5DFBF2C}" destId="{88DCB402-A424-4119-8012-19D80B12CB7D}" srcOrd="0" destOrd="0" presId="urn:microsoft.com/office/officeart/2005/8/layout/hierarchy1"/>
    <dgm:cxn modelId="{E28BD642-9DB0-4911-A6D6-2CB482F1BCBF}" type="presParOf" srcId="{B8B54887-346C-4700-B629-CFA7B5DFBF2C}" destId="{0AB1A57F-6B70-4274-A2FE-92C903F532C9}" srcOrd="1" destOrd="0" presId="urn:microsoft.com/office/officeart/2005/8/layout/hierarchy1"/>
    <dgm:cxn modelId="{0F73EF94-8AE6-4EC2-9F42-83E148157BF4}" type="presParOf" srcId="{26FAE159-D98C-4D35-AD88-E06E1DD4B3F3}" destId="{97DBB2B4-784A-4A4D-97A8-7490A1950C38}" srcOrd="1" destOrd="0" presId="urn:microsoft.com/office/officeart/2005/8/layout/hierarchy1"/>
    <dgm:cxn modelId="{5036AB0F-C234-4999-8D90-12DE10E10DA1}" type="presParOf" srcId="{BA4CA1E8-EF80-4026-87B0-55141378B24D}" destId="{974357D5-18F1-4D46-889A-441655619809}" srcOrd="4" destOrd="0" presId="urn:microsoft.com/office/officeart/2005/8/layout/hierarchy1"/>
    <dgm:cxn modelId="{FD6F8F95-C6B7-47FE-8273-B25658530C2D}" type="presParOf" srcId="{BA4CA1E8-EF80-4026-87B0-55141378B24D}" destId="{A5B46AE5-574A-408C-A174-969AD5109EC1}" srcOrd="5" destOrd="0" presId="urn:microsoft.com/office/officeart/2005/8/layout/hierarchy1"/>
    <dgm:cxn modelId="{3CC0344D-9DE3-4297-9060-BACB20B457C5}" type="presParOf" srcId="{A5B46AE5-574A-408C-A174-969AD5109EC1}" destId="{64536717-90D0-4361-A66F-5BD18E29F86E}" srcOrd="0" destOrd="0" presId="urn:microsoft.com/office/officeart/2005/8/layout/hierarchy1"/>
    <dgm:cxn modelId="{547BCC86-1FC2-43BD-9D2C-BB802EB18792}" type="presParOf" srcId="{64536717-90D0-4361-A66F-5BD18E29F86E}" destId="{D20B576D-A3E4-4ABA-8598-716B14BF83F5}" srcOrd="0" destOrd="0" presId="urn:microsoft.com/office/officeart/2005/8/layout/hierarchy1"/>
    <dgm:cxn modelId="{7C56ADC6-89BC-49E5-B20D-CF948FE2387F}" type="presParOf" srcId="{64536717-90D0-4361-A66F-5BD18E29F86E}" destId="{81A9FB0B-29B3-427B-A6E7-5C3F8CE0C868}" srcOrd="1" destOrd="0" presId="urn:microsoft.com/office/officeart/2005/8/layout/hierarchy1"/>
    <dgm:cxn modelId="{308A9123-62B8-429A-9D18-5A530DD8AF9E}" type="presParOf" srcId="{A5B46AE5-574A-408C-A174-969AD5109EC1}" destId="{2E82E2A1-8AD8-4733-A89A-A32C79289331}" srcOrd="1" destOrd="0" presId="urn:microsoft.com/office/officeart/2005/8/layout/hierarchy1"/>
    <dgm:cxn modelId="{B7832B6E-D63A-4C68-AA4A-1B29E32A4250}" type="presParOf" srcId="{96DB7F7F-9628-46A9-973E-2B66BF67D17C}" destId="{EE290FC8-8598-45BF-B22B-F292C03AD16B}" srcOrd="2" destOrd="0" presId="urn:microsoft.com/office/officeart/2005/8/layout/hierarchy1"/>
    <dgm:cxn modelId="{F96A47A3-4957-4D8A-A90E-FD2122CD3414}" type="presParOf" srcId="{96DB7F7F-9628-46A9-973E-2B66BF67D17C}" destId="{CA72EDCC-3B86-477C-A695-3DA46D2E83CE}" srcOrd="3" destOrd="0" presId="urn:microsoft.com/office/officeart/2005/8/layout/hierarchy1"/>
    <dgm:cxn modelId="{0A8EF1D9-4B36-472F-998B-0A269ECED021}" type="presParOf" srcId="{CA72EDCC-3B86-477C-A695-3DA46D2E83CE}" destId="{9D40A851-9BB1-4E86-AA39-8BD496AD17FE}" srcOrd="0" destOrd="0" presId="urn:microsoft.com/office/officeart/2005/8/layout/hierarchy1"/>
    <dgm:cxn modelId="{2F4EFA9E-616B-42BF-90A6-DD049B4B4B50}" type="presParOf" srcId="{9D40A851-9BB1-4E86-AA39-8BD496AD17FE}" destId="{70815263-1531-4ABF-860F-98EBC63408DA}" srcOrd="0" destOrd="0" presId="urn:microsoft.com/office/officeart/2005/8/layout/hierarchy1"/>
    <dgm:cxn modelId="{D1324A32-C2F5-4CA6-B5FE-6772E2DEC1A2}" type="presParOf" srcId="{9D40A851-9BB1-4E86-AA39-8BD496AD17FE}" destId="{308F1AC9-B1F5-445B-8F1A-4DED6034E889}" srcOrd="1" destOrd="0" presId="urn:microsoft.com/office/officeart/2005/8/layout/hierarchy1"/>
    <dgm:cxn modelId="{12EE8DDA-2B58-49E2-8BD9-9EB1F64535EE}" type="presParOf" srcId="{CA72EDCC-3B86-477C-A695-3DA46D2E83CE}" destId="{8980472E-CEB7-4D1B-9637-A7E7E65A08FF}" srcOrd="1" destOrd="0" presId="urn:microsoft.com/office/officeart/2005/8/layout/hierarchy1"/>
    <dgm:cxn modelId="{860E063C-B767-4587-98FD-CBA687B68E13}" type="presParOf" srcId="{B993B1A4-FAAE-497E-B446-86642FBBF849}" destId="{9D106522-429E-45C0-B3A3-C8D9820E4D55}" srcOrd="2" destOrd="0" presId="urn:microsoft.com/office/officeart/2005/8/layout/hierarchy1"/>
    <dgm:cxn modelId="{63FE6351-5D76-4D10-B7EB-403BEFFF2EE2}" type="presParOf" srcId="{B993B1A4-FAAE-497E-B446-86642FBBF849}" destId="{9B53A6BD-945D-40D0-AACE-7CCC919D514B}" srcOrd="3" destOrd="0" presId="urn:microsoft.com/office/officeart/2005/8/layout/hierarchy1"/>
    <dgm:cxn modelId="{34BC907B-644D-4A73-B9D1-67426BE57622}" type="presParOf" srcId="{9B53A6BD-945D-40D0-AACE-7CCC919D514B}" destId="{44E0F4BB-4C6B-4558-BEA9-726EE1E171DC}" srcOrd="0" destOrd="0" presId="urn:microsoft.com/office/officeart/2005/8/layout/hierarchy1"/>
    <dgm:cxn modelId="{81598AB4-D100-4BA5-BFE6-B21273B3FCAB}" type="presParOf" srcId="{44E0F4BB-4C6B-4558-BEA9-726EE1E171DC}" destId="{916EC7CE-6674-47BF-95B1-846A69425EBA}" srcOrd="0" destOrd="0" presId="urn:microsoft.com/office/officeart/2005/8/layout/hierarchy1"/>
    <dgm:cxn modelId="{72909B48-0895-4844-B2E0-F82DF0106E39}" type="presParOf" srcId="{44E0F4BB-4C6B-4558-BEA9-726EE1E171DC}" destId="{8123F96F-C08E-4CFE-8464-0C073992E833}" srcOrd="1" destOrd="0" presId="urn:microsoft.com/office/officeart/2005/8/layout/hierarchy1"/>
    <dgm:cxn modelId="{7F201235-01D6-47B5-BC74-324AFD60ADB1}" type="presParOf" srcId="{9B53A6BD-945D-40D0-AACE-7CCC919D514B}" destId="{E190FBC0-8F8A-4C7C-9C06-F02B45D22241}" srcOrd="1" destOrd="0" presId="urn:microsoft.com/office/officeart/2005/8/layout/hierarchy1"/>
    <dgm:cxn modelId="{5B0A0518-D114-4595-8768-FA8554507EEC}" type="presParOf" srcId="{E190FBC0-8F8A-4C7C-9C06-F02B45D22241}" destId="{21BB050D-0C7F-4497-A9E0-EC02E0112ADF}" srcOrd="0" destOrd="0" presId="urn:microsoft.com/office/officeart/2005/8/layout/hierarchy1"/>
    <dgm:cxn modelId="{795E9793-C832-4A4C-847F-0276150C7412}" type="presParOf" srcId="{E190FBC0-8F8A-4C7C-9C06-F02B45D22241}" destId="{D6538B88-3946-4449-ADEF-35A36DA6CBA7}" srcOrd="1" destOrd="0" presId="urn:microsoft.com/office/officeart/2005/8/layout/hierarchy1"/>
    <dgm:cxn modelId="{A02551A8-4BF6-4997-893F-92BEC6E5A4CE}" type="presParOf" srcId="{D6538B88-3946-4449-ADEF-35A36DA6CBA7}" destId="{634EEF5F-CA4E-4E46-9FF3-DB6915A8489D}" srcOrd="0" destOrd="0" presId="urn:microsoft.com/office/officeart/2005/8/layout/hierarchy1"/>
    <dgm:cxn modelId="{0B747A48-A80A-425B-9A04-9D57920E5DCF}" type="presParOf" srcId="{634EEF5F-CA4E-4E46-9FF3-DB6915A8489D}" destId="{5EA52CC5-6196-4F61-AE1F-63A4734DDC1C}" srcOrd="0" destOrd="0" presId="urn:microsoft.com/office/officeart/2005/8/layout/hierarchy1"/>
    <dgm:cxn modelId="{F662FACB-59B2-41DC-B5E3-9D86AA144390}" type="presParOf" srcId="{634EEF5F-CA4E-4E46-9FF3-DB6915A8489D}" destId="{77B4B67D-1E40-4B1A-8645-BF87A95CA5E0}" srcOrd="1" destOrd="0" presId="urn:microsoft.com/office/officeart/2005/8/layout/hierarchy1"/>
    <dgm:cxn modelId="{CA1C37F3-4D49-4589-9A09-49FE2A8B9DE5}" type="presParOf" srcId="{D6538B88-3946-4449-ADEF-35A36DA6CBA7}" destId="{B77F0E87-8E65-45E4-8FF2-DD32BA5BC54A}" srcOrd="1" destOrd="0" presId="urn:microsoft.com/office/officeart/2005/8/layout/hierarchy1"/>
    <dgm:cxn modelId="{7D24B81E-7B8D-404F-9256-DE9C1EF4B826}" type="presParOf" srcId="{E190FBC0-8F8A-4C7C-9C06-F02B45D22241}" destId="{6081DA9D-407F-426D-8CB0-EF60F42C74E4}" srcOrd="2" destOrd="0" presId="urn:microsoft.com/office/officeart/2005/8/layout/hierarchy1"/>
    <dgm:cxn modelId="{9EE3FDA0-D7D5-4587-90F0-33128F50C7EF}" type="presParOf" srcId="{E190FBC0-8F8A-4C7C-9C06-F02B45D22241}" destId="{8854B1D4-E2E8-48E4-8FAB-925F60276DC6}" srcOrd="3" destOrd="0" presId="urn:microsoft.com/office/officeart/2005/8/layout/hierarchy1"/>
    <dgm:cxn modelId="{A7702B7D-A577-4752-ADAF-8EE780FDA2AD}" type="presParOf" srcId="{8854B1D4-E2E8-48E4-8FAB-925F60276DC6}" destId="{35C4D9D3-94F5-4936-BEFB-FC313BAECF67}" srcOrd="0" destOrd="0" presId="urn:microsoft.com/office/officeart/2005/8/layout/hierarchy1"/>
    <dgm:cxn modelId="{3563D097-6290-4390-B1BB-BC1138BFB5C6}" type="presParOf" srcId="{35C4D9D3-94F5-4936-BEFB-FC313BAECF67}" destId="{325C4FC6-84F6-400C-B8DD-493955443129}" srcOrd="0" destOrd="0" presId="urn:microsoft.com/office/officeart/2005/8/layout/hierarchy1"/>
    <dgm:cxn modelId="{9A83AA18-A196-44FC-A52C-930D17C4C469}" type="presParOf" srcId="{35C4D9D3-94F5-4936-BEFB-FC313BAECF67}" destId="{7FF4550E-A04A-444A-A277-3B76BDD6F8CE}" srcOrd="1" destOrd="0" presId="urn:microsoft.com/office/officeart/2005/8/layout/hierarchy1"/>
    <dgm:cxn modelId="{C14F9C49-2A7F-4117-B7AD-BEE360F2DA5D}" type="presParOf" srcId="{8854B1D4-E2E8-48E4-8FAB-925F60276DC6}" destId="{40807999-5F50-4AF4-AAC5-C3839EDE8FDA}" srcOrd="1" destOrd="0" presId="urn:microsoft.com/office/officeart/2005/8/layout/hierarchy1"/>
    <dgm:cxn modelId="{599F8B10-BB2E-48EF-A7F3-960215BC6508}" type="presParOf" srcId="{B993B1A4-FAAE-497E-B446-86642FBBF849}" destId="{83B4D448-2FFD-4F9E-AD87-C623BF12520A}" srcOrd="4" destOrd="0" presId="urn:microsoft.com/office/officeart/2005/8/layout/hierarchy1"/>
    <dgm:cxn modelId="{DE645356-E3F5-46A5-9575-CF1B6B4465AC}" type="presParOf" srcId="{B993B1A4-FAAE-497E-B446-86642FBBF849}" destId="{16D18FF8-3243-4B98-A75F-C8B2F21A5000}" srcOrd="5" destOrd="0" presId="urn:microsoft.com/office/officeart/2005/8/layout/hierarchy1"/>
    <dgm:cxn modelId="{3C503BE2-DDAA-478A-8EED-E3FAAFAE469B}" type="presParOf" srcId="{16D18FF8-3243-4B98-A75F-C8B2F21A5000}" destId="{C5A007BD-4898-42FC-B863-2702686A8079}" srcOrd="0" destOrd="0" presId="urn:microsoft.com/office/officeart/2005/8/layout/hierarchy1"/>
    <dgm:cxn modelId="{3B4224B4-A9F7-46DE-ACAC-DDB041D84F80}" type="presParOf" srcId="{C5A007BD-4898-42FC-B863-2702686A8079}" destId="{5F6F59FE-0131-492B-98F0-3C422293DE63}" srcOrd="0" destOrd="0" presId="urn:microsoft.com/office/officeart/2005/8/layout/hierarchy1"/>
    <dgm:cxn modelId="{4FB3B211-8CC1-4BBF-B7D0-66F29A8517F5}" type="presParOf" srcId="{C5A007BD-4898-42FC-B863-2702686A8079}" destId="{4697CA56-2475-4258-B7A5-98679976411A}" srcOrd="1" destOrd="0" presId="urn:microsoft.com/office/officeart/2005/8/layout/hierarchy1"/>
    <dgm:cxn modelId="{BE77008D-BEF6-433C-B13D-84DF93402B1B}" type="presParOf" srcId="{16D18FF8-3243-4B98-A75F-C8B2F21A5000}" destId="{2B06AF07-1AF4-4801-8CE2-5271BB35D160}" srcOrd="1" destOrd="0" presId="urn:microsoft.com/office/officeart/2005/8/layout/hierarchy1"/>
    <dgm:cxn modelId="{0F930F3F-0DBB-4B43-B971-EF9B83861C8D}" type="presParOf" srcId="{2B06AF07-1AF4-4801-8CE2-5271BB35D160}" destId="{4C7C3CFD-BAF5-4C1F-80B9-14677E8B3F62}" srcOrd="0" destOrd="0" presId="urn:microsoft.com/office/officeart/2005/8/layout/hierarchy1"/>
    <dgm:cxn modelId="{00B25A9D-0BE6-42F8-B85D-C2B040E3A8DC}" type="presParOf" srcId="{2B06AF07-1AF4-4801-8CE2-5271BB35D160}" destId="{265D7789-A162-4383-832F-A9687858590C}" srcOrd="1" destOrd="0" presId="urn:microsoft.com/office/officeart/2005/8/layout/hierarchy1"/>
    <dgm:cxn modelId="{FD5F6830-39F0-45C7-B97F-D2C4C54BEF99}" type="presParOf" srcId="{265D7789-A162-4383-832F-A9687858590C}" destId="{B581A0A6-C0C3-4EDE-A9E8-1A3247A4C3B2}" srcOrd="0" destOrd="0" presId="urn:microsoft.com/office/officeart/2005/8/layout/hierarchy1"/>
    <dgm:cxn modelId="{706718BF-76C4-4278-A70D-B2BF7E8579F0}" type="presParOf" srcId="{B581A0A6-C0C3-4EDE-A9E8-1A3247A4C3B2}" destId="{B3EC1692-A8CC-44A6-A0A9-8B7978373D23}" srcOrd="0" destOrd="0" presId="urn:microsoft.com/office/officeart/2005/8/layout/hierarchy1"/>
    <dgm:cxn modelId="{20822692-7E4D-4BBE-95FE-4FAD7969DBAA}" type="presParOf" srcId="{B581A0A6-C0C3-4EDE-A9E8-1A3247A4C3B2}" destId="{7275E94F-2A59-435C-9AE7-32DFDF2E770B}" srcOrd="1" destOrd="0" presId="urn:microsoft.com/office/officeart/2005/8/layout/hierarchy1"/>
    <dgm:cxn modelId="{56E064D2-8A49-4B75-A1EB-707250077FC7}" type="presParOf" srcId="{265D7789-A162-4383-832F-A9687858590C}" destId="{B67F193B-19BD-48C1-8BA3-CCA5E1DA0F04}" srcOrd="1" destOrd="0" presId="urn:microsoft.com/office/officeart/2005/8/layout/hierarchy1"/>
    <dgm:cxn modelId="{606E0BA5-520F-4034-A4EC-72151DDBB98B}" type="presParOf" srcId="{2B06AF07-1AF4-4801-8CE2-5271BB35D160}" destId="{4689D633-ED32-4941-A59F-3E78C1F61DF1}" srcOrd="2" destOrd="0" presId="urn:microsoft.com/office/officeart/2005/8/layout/hierarchy1"/>
    <dgm:cxn modelId="{563FA445-2417-4653-A02B-3F189FC792CE}" type="presParOf" srcId="{2B06AF07-1AF4-4801-8CE2-5271BB35D160}" destId="{C54A6D1D-7AC6-4589-B451-61ABDBF33C15}" srcOrd="3" destOrd="0" presId="urn:microsoft.com/office/officeart/2005/8/layout/hierarchy1"/>
    <dgm:cxn modelId="{A62406DA-B679-42B9-BE1E-A8D38CE7C2EC}" type="presParOf" srcId="{C54A6D1D-7AC6-4589-B451-61ABDBF33C15}" destId="{A5393A8C-77E7-48A1-897F-A7F40ACE17F5}" srcOrd="0" destOrd="0" presId="urn:microsoft.com/office/officeart/2005/8/layout/hierarchy1"/>
    <dgm:cxn modelId="{6841196D-520B-4187-A0FA-D8C4416F65B2}" type="presParOf" srcId="{A5393A8C-77E7-48A1-897F-A7F40ACE17F5}" destId="{B8517B3E-7FF6-472E-B610-200EFA171C6C}" srcOrd="0" destOrd="0" presId="urn:microsoft.com/office/officeart/2005/8/layout/hierarchy1"/>
    <dgm:cxn modelId="{D2CECAD9-D6A5-46A0-92C0-06419235C3D1}" type="presParOf" srcId="{A5393A8C-77E7-48A1-897F-A7F40ACE17F5}" destId="{3BA8919E-501C-400D-82DF-3C9BE089815F}" srcOrd="1" destOrd="0" presId="urn:microsoft.com/office/officeart/2005/8/layout/hierarchy1"/>
    <dgm:cxn modelId="{16B394E8-5AA3-4D9A-BB11-4D6F4FEC8320}" type="presParOf" srcId="{C54A6D1D-7AC6-4589-B451-61ABDBF33C15}" destId="{57DEB430-BA89-4BE9-9555-08EAA7AE14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24CBBD-0546-4B28-8094-CAF5ABAEFA04}"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en-US"/>
        </a:p>
      </dgm:t>
    </dgm:pt>
    <dgm:pt modelId="{1CD4F684-6089-4367-A4E7-0D7F2FB1231E}">
      <dgm:prSet phldrT="[Text]" custT="1"/>
      <dgm:spPr/>
      <dgm:t>
        <a:bodyPr/>
        <a:lstStyle/>
        <a:p>
          <a:r>
            <a:rPr lang="en-US" sz="1600" b="1" dirty="0" smtClean="0"/>
            <a:t>1</a:t>
          </a:r>
        </a:p>
        <a:p>
          <a:r>
            <a:rPr lang="ar-SY" sz="1600" b="1" dirty="0" smtClean="0"/>
            <a:t>المشروع</a:t>
          </a:r>
          <a:endParaRPr lang="en-US" sz="1600" b="1" dirty="0"/>
        </a:p>
      </dgm:t>
    </dgm:pt>
    <dgm:pt modelId="{BC92EF1E-DDD7-4AC4-A516-80092F7BF260}" type="parTrans" cxnId="{7C56EC83-19D8-4ECD-BA11-FDB6DE2383DF}">
      <dgm:prSet/>
      <dgm:spPr/>
      <dgm:t>
        <a:bodyPr/>
        <a:lstStyle/>
        <a:p>
          <a:endParaRPr lang="en-US" sz="2000" b="1"/>
        </a:p>
      </dgm:t>
    </dgm:pt>
    <dgm:pt modelId="{88CD5F44-91A0-4C8F-98AE-27CCC28D57B1}" type="sibTrans" cxnId="{7C56EC83-19D8-4ECD-BA11-FDB6DE2383DF}">
      <dgm:prSet/>
      <dgm:spPr/>
      <dgm:t>
        <a:bodyPr/>
        <a:lstStyle/>
        <a:p>
          <a:endParaRPr lang="en-US" sz="2000" b="1"/>
        </a:p>
      </dgm:t>
    </dgm:pt>
    <dgm:pt modelId="{5D2DBF6A-71A5-4C19-80FE-9BFFB7A0DC95}">
      <dgm:prSet phldrT="[Text]" custT="1"/>
      <dgm:spPr/>
      <dgm:t>
        <a:bodyPr/>
        <a:lstStyle/>
        <a:p>
          <a:r>
            <a:rPr lang="en-US" sz="1600" b="1" dirty="0" smtClean="0"/>
            <a:t>1.1</a:t>
          </a:r>
        </a:p>
        <a:p>
          <a:r>
            <a:rPr lang="ar-SY" sz="1600" b="1" dirty="0" smtClean="0"/>
            <a:t>المرحلة 1</a:t>
          </a:r>
          <a:endParaRPr lang="en-US" sz="1600" b="1" dirty="0"/>
        </a:p>
      </dgm:t>
    </dgm:pt>
    <dgm:pt modelId="{8644D8D2-CF9A-476C-A873-69137B88AA16}" type="parTrans" cxnId="{F56D2696-7764-4588-9971-8D65A4816C7D}">
      <dgm:prSet/>
      <dgm:spPr/>
      <dgm:t>
        <a:bodyPr/>
        <a:lstStyle/>
        <a:p>
          <a:endParaRPr lang="en-US" sz="2000" b="1"/>
        </a:p>
      </dgm:t>
    </dgm:pt>
    <dgm:pt modelId="{6CC257D2-8E82-4264-B21A-2A45AD52909F}" type="sibTrans" cxnId="{F56D2696-7764-4588-9971-8D65A4816C7D}">
      <dgm:prSet/>
      <dgm:spPr/>
      <dgm:t>
        <a:bodyPr/>
        <a:lstStyle/>
        <a:p>
          <a:endParaRPr lang="en-US" sz="2000" b="1"/>
        </a:p>
      </dgm:t>
    </dgm:pt>
    <dgm:pt modelId="{509D36B9-66F7-4E3F-A30F-0F6F75BD4378}">
      <dgm:prSet phldrT="[Text]" custT="1"/>
      <dgm:spPr/>
      <dgm:t>
        <a:bodyPr/>
        <a:lstStyle/>
        <a:p>
          <a:r>
            <a:rPr lang="en-US" sz="1600" b="1" dirty="0" smtClean="0"/>
            <a:t>1.1.1</a:t>
          </a:r>
        </a:p>
        <a:p>
          <a:r>
            <a:rPr lang="ar-SY" sz="1600" b="1" dirty="0" smtClean="0"/>
            <a:t>النشاط</a:t>
          </a:r>
          <a:endParaRPr lang="en-US" sz="1600" b="1" dirty="0"/>
        </a:p>
      </dgm:t>
    </dgm:pt>
    <dgm:pt modelId="{E6DC5615-0FF1-465D-9A60-7681E51DBBD2}" type="parTrans" cxnId="{F980C460-C319-4603-9A16-6950E1167533}">
      <dgm:prSet/>
      <dgm:spPr/>
      <dgm:t>
        <a:bodyPr/>
        <a:lstStyle/>
        <a:p>
          <a:endParaRPr lang="en-US" sz="2000" b="1"/>
        </a:p>
      </dgm:t>
    </dgm:pt>
    <dgm:pt modelId="{7331940F-97BC-4D35-A47B-5F7B6560B604}" type="sibTrans" cxnId="{F980C460-C319-4603-9A16-6950E1167533}">
      <dgm:prSet/>
      <dgm:spPr/>
      <dgm:t>
        <a:bodyPr/>
        <a:lstStyle/>
        <a:p>
          <a:endParaRPr lang="en-US" sz="2000" b="1"/>
        </a:p>
      </dgm:t>
    </dgm:pt>
    <dgm:pt modelId="{AE9988A0-7ED5-4C73-9B0F-8D64A22F9EEC}">
      <dgm:prSet phldrT="[Text]" custT="1"/>
      <dgm:spPr/>
      <dgm:t>
        <a:bodyPr/>
        <a:lstStyle/>
        <a:p>
          <a:r>
            <a:rPr lang="en-US" sz="1600" b="1" dirty="0" smtClean="0"/>
            <a:t>1.1.2</a:t>
          </a:r>
        </a:p>
        <a:p>
          <a:r>
            <a:rPr lang="ar-SY" sz="1600" b="1" dirty="0" smtClean="0"/>
            <a:t>النشاط</a:t>
          </a:r>
          <a:endParaRPr lang="en-US" sz="1600" b="1" dirty="0"/>
        </a:p>
      </dgm:t>
    </dgm:pt>
    <dgm:pt modelId="{E2088ECA-6435-4678-8026-E5830F8AD573}" type="parTrans" cxnId="{9CB85757-C44D-43A3-B049-391884F9CB71}">
      <dgm:prSet/>
      <dgm:spPr/>
      <dgm:t>
        <a:bodyPr/>
        <a:lstStyle/>
        <a:p>
          <a:endParaRPr lang="en-US" sz="2000" b="1"/>
        </a:p>
      </dgm:t>
    </dgm:pt>
    <dgm:pt modelId="{48C5FE6C-23B6-44CA-A8F8-F49D5B1F4FF2}" type="sibTrans" cxnId="{9CB85757-C44D-43A3-B049-391884F9CB71}">
      <dgm:prSet/>
      <dgm:spPr/>
      <dgm:t>
        <a:bodyPr/>
        <a:lstStyle/>
        <a:p>
          <a:endParaRPr lang="en-US" sz="2000" b="1"/>
        </a:p>
      </dgm:t>
    </dgm:pt>
    <dgm:pt modelId="{C32090EB-763D-4AB1-AD62-5C56EB4D273F}">
      <dgm:prSet phldrT="[Text]" custT="1"/>
      <dgm:spPr/>
      <dgm:t>
        <a:bodyPr/>
        <a:lstStyle/>
        <a:p>
          <a:r>
            <a:rPr lang="en-US" sz="1600" b="1" dirty="0" smtClean="0"/>
            <a:t>1.2</a:t>
          </a:r>
        </a:p>
        <a:p>
          <a:r>
            <a:rPr lang="ar-SY" sz="1600" b="1" dirty="0" smtClean="0"/>
            <a:t>المرحلة 2</a:t>
          </a:r>
          <a:endParaRPr lang="en-US" sz="1600" b="1" dirty="0"/>
        </a:p>
      </dgm:t>
    </dgm:pt>
    <dgm:pt modelId="{9C744004-21AE-4FEE-9F7D-0E0736B3C79C}" type="parTrans" cxnId="{20A4E939-B726-4CB8-9CE7-D7141B7AA92C}">
      <dgm:prSet/>
      <dgm:spPr/>
      <dgm:t>
        <a:bodyPr/>
        <a:lstStyle/>
        <a:p>
          <a:endParaRPr lang="en-US" sz="2000" b="1"/>
        </a:p>
      </dgm:t>
    </dgm:pt>
    <dgm:pt modelId="{9630F685-AAE8-4993-823C-B1FD553F8249}" type="sibTrans" cxnId="{20A4E939-B726-4CB8-9CE7-D7141B7AA92C}">
      <dgm:prSet/>
      <dgm:spPr/>
      <dgm:t>
        <a:bodyPr/>
        <a:lstStyle/>
        <a:p>
          <a:endParaRPr lang="en-US" sz="2000" b="1"/>
        </a:p>
      </dgm:t>
    </dgm:pt>
    <dgm:pt modelId="{0B4E144D-262C-4D41-9A60-2A60D8C2B707}">
      <dgm:prSet phldrT="[Text]" custT="1"/>
      <dgm:spPr/>
      <dgm:t>
        <a:bodyPr/>
        <a:lstStyle/>
        <a:p>
          <a:r>
            <a:rPr lang="en-US" sz="1600" b="1" dirty="0" smtClean="0"/>
            <a:t>1.2.1</a:t>
          </a:r>
        </a:p>
        <a:p>
          <a:r>
            <a:rPr lang="ar-SY" sz="1600" b="1" dirty="0" smtClean="0"/>
            <a:t>النشاط</a:t>
          </a:r>
          <a:endParaRPr lang="en-US" sz="1600" b="1" dirty="0"/>
        </a:p>
      </dgm:t>
    </dgm:pt>
    <dgm:pt modelId="{AB31A6B6-5A56-4E47-B12D-F6DBE37A1291}" type="parTrans" cxnId="{C440EA86-5090-4B69-84BB-38501BCA57F3}">
      <dgm:prSet/>
      <dgm:spPr/>
      <dgm:t>
        <a:bodyPr/>
        <a:lstStyle/>
        <a:p>
          <a:endParaRPr lang="en-US" sz="2000" b="1"/>
        </a:p>
      </dgm:t>
    </dgm:pt>
    <dgm:pt modelId="{C9C808E9-8C61-4E45-9D14-28D4D5DEBD70}" type="sibTrans" cxnId="{C440EA86-5090-4B69-84BB-38501BCA57F3}">
      <dgm:prSet/>
      <dgm:spPr/>
      <dgm:t>
        <a:bodyPr/>
        <a:lstStyle/>
        <a:p>
          <a:endParaRPr lang="en-US" sz="2000" b="1"/>
        </a:p>
      </dgm:t>
    </dgm:pt>
    <dgm:pt modelId="{20F2F085-EEA2-4F9A-B4F5-1533CD19E37C}">
      <dgm:prSet custT="1"/>
      <dgm:spPr/>
      <dgm:t>
        <a:bodyPr/>
        <a:lstStyle/>
        <a:p>
          <a:r>
            <a:rPr lang="en-US" sz="1600" b="1" dirty="0" smtClean="0"/>
            <a:t>1.3</a:t>
          </a:r>
        </a:p>
        <a:p>
          <a:r>
            <a:rPr lang="ar-SY" sz="1600" b="1" dirty="0" smtClean="0"/>
            <a:t>المرحلة 3</a:t>
          </a:r>
          <a:endParaRPr lang="en-US" sz="1600" b="1" dirty="0"/>
        </a:p>
      </dgm:t>
    </dgm:pt>
    <dgm:pt modelId="{97CE994D-E4FD-4877-B138-B259B0AB90AF}" type="parTrans" cxnId="{1D33270A-2C9D-4026-8F40-694697E2C647}">
      <dgm:prSet/>
      <dgm:spPr/>
      <dgm:t>
        <a:bodyPr/>
        <a:lstStyle/>
        <a:p>
          <a:endParaRPr lang="en-US" sz="2000" b="1"/>
        </a:p>
      </dgm:t>
    </dgm:pt>
    <dgm:pt modelId="{07ED9BE6-279A-4842-8EA0-BE14E0D2686B}" type="sibTrans" cxnId="{1D33270A-2C9D-4026-8F40-694697E2C647}">
      <dgm:prSet/>
      <dgm:spPr/>
      <dgm:t>
        <a:bodyPr/>
        <a:lstStyle/>
        <a:p>
          <a:endParaRPr lang="en-US" sz="2000" b="1"/>
        </a:p>
      </dgm:t>
    </dgm:pt>
    <dgm:pt modelId="{82FFDE28-E070-48DA-9747-A4B5A99D312B}">
      <dgm:prSet custT="1"/>
      <dgm:spPr/>
      <dgm:t>
        <a:bodyPr/>
        <a:lstStyle/>
        <a:p>
          <a:r>
            <a:rPr lang="en-US" sz="1600" b="1" dirty="0" smtClean="0"/>
            <a:t>1.2.2</a:t>
          </a:r>
        </a:p>
        <a:p>
          <a:r>
            <a:rPr lang="ar-SY" sz="1600" b="1" dirty="0" smtClean="0"/>
            <a:t>النشاط</a:t>
          </a:r>
          <a:endParaRPr lang="en-US" sz="1600" b="1" dirty="0"/>
        </a:p>
      </dgm:t>
    </dgm:pt>
    <dgm:pt modelId="{2EBD5156-8450-4FD9-AFAE-A7F2D73F0AE7}" type="parTrans" cxnId="{6C427F6C-7E74-4D1D-9669-CD28C5131B9B}">
      <dgm:prSet/>
      <dgm:spPr/>
      <dgm:t>
        <a:bodyPr/>
        <a:lstStyle/>
        <a:p>
          <a:endParaRPr lang="en-US" sz="2000" b="1"/>
        </a:p>
      </dgm:t>
    </dgm:pt>
    <dgm:pt modelId="{1B15E005-C2EC-403B-BF91-ED3E8E42414E}" type="sibTrans" cxnId="{6C427F6C-7E74-4D1D-9669-CD28C5131B9B}">
      <dgm:prSet/>
      <dgm:spPr/>
      <dgm:t>
        <a:bodyPr/>
        <a:lstStyle/>
        <a:p>
          <a:endParaRPr lang="en-US" sz="2000" b="1"/>
        </a:p>
      </dgm:t>
    </dgm:pt>
    <dgm:pt modelId="{D6DA94A0-68A6-499D-9356-424640517E7E}">
      <dgm:prSet custT="1"/>
      <dgm:spPr/>
      <dgm:t>
        <a:bodyPr/>
        <a:lstStyle/>
        <a:p>
          <a:r>
            <a:rPr lang="en-US" sz="1600" b="1" dirty="0" smtClean="0"/>
            <a:t>1.3.1</a:t>
          </a:r>
        </a:p>
        <a:p>
          <a:r>
            <a:rPr lang="ar-SY" sz="1600" b="1" dirty="0" smtClean="0"/>
            <a:t>النشاط</a:t>
          </a:r>
          <a:endParaRPr lang="en-US" sz="1600" b="1" dirty="0"/>
        </a:p>
      </dgm:t>
    </dgm:pt>
    <dgm:pt modelId="{03A31415-5F6F-471A-9974-D015FB0A7B4C}" type="parTrans" cxnId="{EBE72E64-DF1E-4929-B880-5B4584DB3D13}">
      <dgm:prSet/>
      <dgm:spPr/>
      <dgm:t>
        <a:bodyPr/>
        <a:lstStyle/>
        <a:p>
          <a:endParaRPr lang="en-US" sz="2000" b="1"/>
        </a:p>
      </dgm:t>
    </dgm:pt>
    <dgm:pt modelId="{226B186D-B386-4A23-B216-8F50AAC7A6DA}" type="sibTrans" cxnId="{EBE72E64-DF1E-4929-B880-5B4584DB3D13}">
      <dgm:prSet/>
      <dgm:spPr/>
      <dgm:t>
        <a:bodyPr/>
        <a:lstStyle/>
        <a:p>
          <a:endParaRPr lang="en-US" sz="2000" b="1"/>
        </a:p>
      </dgm:t>
    </dgm:pt>
    <dgm:pt modelId="{3007BCB2-3E2D-444F-B07B-F41EADB417EB}">
      <dgm:prSet custT="1"/>
      <dgm:spPr/>
      <dgm:t>
        <a:bodyPr/>
        <a:lstStyle/>
        <a:p>
          <a:r>
            <a:rPr lang="en-US" sz="1600" b="1" dirty="0" smtClean="0"/>
            <a:t>1.3.2</a:t>
          </a:r>
        </a:p>
        <a:p>
          <a:r>
            <a:rPr lang="ar-SY" sz="1600" b="1" dirty="0" smtClean="0"/>
            <a:t>النشاط</a:t>
          </a:r>
          <a:endParaRPr lang="en-US" sz="1600" b="1" dirty="0"/>
        </a:p>
      </dgm:t>
    </dgm:pt>
    <dgm:pt modelId="{D7B188BA-2DB8-41A2-BB5A-EF6B7A328E96}" type="parTrans" cxnId="{7E37A0AA-F917-4DB1-97D4-AF8CADF5D39A}">
      <dgm:prSet/>
      <dgm:spPr/>
      <dgm:t>
        <a:bodyPr/>
        <a:lstStyle/>
        <a:p>
          <a:endParaRPr lang="en-US" sz="2000" b="1"/>
        </a:p>
      </dgm:t>
    </dgm:pt>
    <dgm:pt modelId="{1A535B18-03CF-4289-9F83-83C19F58DD4D}" type="sibTrans" cxnId="{7E37A0AA-F917-4DB1-97D4-AF8CADF5D39A}">
      <dgm:prSet/>
      <dgm:spPr/>
      <dgm:t>
        <a:bodyPr/>
        <a:lstStyle/>
        <a:p>
          <a:endParaRPr lang="en-US" sz="2000" b="1"/>
        </a:p>
      </dgm:t>
    </dgm:pt>
    <dgm:pt modelId="{6F4D245B-A21C-4A6D-8371-1095F94D66CD}">
      <dgm:prSet custT="1"/>
      <dgm:spPr/>
      <dgm:t>
        <a:bodyPr/>
        <a:lstStyle/>
        <a:p>
          <a:r>
            <a:rPr lang="en-US" sz="1600" b="1" dirty="0" smtClean="0"/>
            <a:t>1.1.1.1</a:t>
          </a:r>
        </a:p>
        <a:p>
          <a:r>
            <a:rPr lang="ar-SY" sz="1600" b="1" dirty="0" smtClean="0"/>
            <a:t>المهمة</a:t>
          </a:r>
          <a:endParaRPr lang="en-US" sz="1600" b="1" dirty="0"/>
        </a:p>
      </dgm:t>
    </dgm:pt>
    <dgm:pt modelId="{9B48F8FE-FFAB-4AB9-87E5-141B54E0C4F2}" type="parTrans" cxnId="{77303DA6-5EDE-4528-B964-AEB33C295292}">
      <dgm:prSet/>
      <dgm:spPr/>
      <dgm:t>
        <a:bodyPr/>
        <a:lstStyle/>
        <a:p>
          <a:endParaRPr lang="en-US" sz="2000" b="1"/>
        </a:p>
      </dgm:t>
    </dgm:pt>
    <dgm:pt modelId="{D02071F4-1B72-43DE-A0EF-60C52B100A26}" type="sibTrans" cxnId="{77303DA6-5EDE-4528-B964-AEB33C295292}">
      <dgm:prSet/>
      <dgm:spPr/>
      <dgm:t>
        <a:bodyPr/>
        <a:lstStyle/>
        <a:p>
          <a:endParaRPr lang="en-US" sz="2000" b="1"/>
        </a:p>
      </dgm:t>
    </dgm:pt>
    <dgm:pt modelId="{503732E0-00B5-4C71-A210-AACD4D36197F}">
      <dgm:prSet custT="1"/>
      <dgm:spPr/>
      <dgm:t>
        <a:bodyPr/>
        <a:lstStyle/>
        <a:p>
          <a:r>
            <a:rPr lang="en-US" sz="1600" b="1" dirty="0" smtClean="0"/>
            <a:t>1.1.1.2</a:t>
          </a:r>
        </a:p>
        <a:p>
          <a:r>
            <a:rPr lang="ar-SY" sz="1600" b="1" dirty="0" smtClean="0"/>
            <a:t>المهمة</a:t>
          </a:r>
          <a:endParaRPr lang="en-US" sz="1600" b="1" dirty="0"/>
        </a:p>
      </dgm:t>
    </dgm:pt>
    <dgm:pt modelId="{DEAD0823-F22A-4294-91B5-2036DD5F0DCA}" type="parTrans" cxnId="{FE200808-D23C-4F8F-AFA9-72B23E7F4D73}">
      <dgm:prSet/>
      <dgm:spPr/>
      <dgm:t>
        <a:bodyPr/>
        <a:lstStyle/>
        <a:p>
          <a:endParaRPr lang="en-US" sz="2000" b="1"/>
        </a:p>
      </dgm:t>
    </dgm:pt>
    <dgm:pt modelId="{2EFDF122-8DA2-4258-8ECA-DF6823245790}" type="sibTrans" cxnId="{FE200808-D23C-4F8F-AFA9-72B23E7F4D73}">
      <dgm:prSet/>
      <dgm:spPr/>
      <dgm:t>
        <a:bodyPr/>
        <a:lstStyle/>
        <a:p>
          <a:endParaRPr lang="en-US" sz="2000" b="1"/>
        </a:p>
      </dgm:t>
    </dgm:pt>
    <dgm:pt modelId="{EB476C97-4E70-42D5-AC8A-E134FB3D89B6}">
      <dgm:prSet custT="1"/>
      <dgm:spPr/>
      <dgm:t>
        <a:bodyPr/>
        <a:lstStyle/>
        <a:p>
          <a:r>
            <a:rPr lang="en-US" sz="1600" b="1" dirty="0" smtClean="0"/>
            <a:t>1.1.1.3</a:t>
          </a:r>
        </a:p>
        <a:p>
          <a:r>
            <a:rPr lang="ar-SY" sz="1600" b="1" dirty="0" smtClean="0"/>
            <a:t>المهمة</a:t>
          </a:r>
          <a:endParaRPr lang="en-US" sz="1600" b="1" dirty="0"/>
        </a:p>
      </dgm:t>
    </dgm:pt>
    <dgm:pt modelId="{49A4ABD1-FED5-453C-AD98-2D606B0105A9}" type="parTrans" cxnId="{EE379B9E-71B6-467A-8AB4-1BBE3FE87001}">
      <dgm:prSet/>
      <dgm:spPr/>
      <dgm:t>
        <a:bodyPr/>
        <a:lstStyle/>
        <a:p>
          <a:endParaRPr lang="en-US" sz="2000" b="1"/>
        </a:p>
      </dgm:t>
    </dgm:pt>
    <dgm:pt modelId="{1713BBAA-AA7A-4154-B0A4-623C8953E2A5}" type="sibTrans" cxnId="{EE379B9E-71B6-467A-8AB4-1BBE3FE87001}">
      <dgm:prSet/>
      <dgm:spPr/>
      <dgm:t>
        <a:bodyPr/>
        <a:lstStyle/>
        <a:p>
          <a:endParaRPr lang="en-US" sz="2000" b="1"/>
        </a:p>
      </dgm:t>
    </dgm:pt>
    <dgm:pt modelId="{627200EF-8416-4A3B-837F-BC1B078D15A1}">
      <dgm:prSet custT="1"/>
      <dgm:spPr/>
      <dgm:t>
        <a:bodyPr/>
        <a:lstStyle/>
        <a:p>
          <a:r>
            <a:rPr lang="en-US" sz="1600" b="1" dirty="0" smtClean="0"/>
            <a:t>1.1.1.2.1</a:t>
          </a:r>
        </a:p>
        <a:p>
          <a:r>
            <a:rPr lang="ar-SY" sz="1600" b="1" dirty="0" smtClean="0"/>
            <a:t>حزمة عمل</a:t>
          </a:r>
          <a:endParaRPr lang="en-US" sz="1600" b="1" dirty="0"/>
        </a:p>
      </dgm:t>
    </dgm:pt>
    <dgm:pt modelId="{2C59CD45-2E8F-475C-AD7C-1AA4CEF24E51}" type="parTrans" cxnId="{EB1728FC-C472-4FBA-961E-F8C2C5C5D7D0}">
      <dgm:prSet/>
      <dgm:spPr/>
      <dgm:t>
        <a:bodyPr/>
        <a:lstStyle/>
        <a:p>
          <a:endParaRPr lang="en-US" sz="2000" b="1"/>
        </a:p>
      </dgm:t>
    </dgm:pt>
    <dgm:pt modelId="{4D4F7956-6393-4D1C-B8F0-E829285AC974}" type="sibTrans" cxnId="{EB1728FC-C472-4FBA-961E-F8C2C5C5D7D0}">
      <dgm:prSet/>
      <dgm:spPr/>
      <dgm:t>
        <a:bodyPr/>
        <a:lstStyle/>
        <a:p>
          <a:endParaRPr lang="en-US" sz="2000" b="1"/>
        </a:p>
      </dgm:t>
    </dgm:pt>
    <dgm:pt modelId="{9BF248F1-7C8A-4B52-9C09-646F95229746}">
      <dgm:prSet custT="1"/>
      <dgm:spPr/>
      <dgm:t>
        <a:bodyPr/>
        <a:lstStyle/>
        <a:p>
          <a:r>
            <a:rPr lang="en-US" sz="1600" b="1" dirty="0" smtClean="0"/>
            <a:t>1.1.1.2.2</a:t>
          </a:r>
        </a:p>
        <a:p>
          <a:r>
            <a:rPr lang="ar-SY" sz="1600" b="1" dirty="0" smtClean="0"/>
            <a:t>حزمة عمل</a:t>
          </a:r>
          <a:endParaRPr lang="en-US" sz="1600" b="1" dirty="0"/>
        </a:p>
      </dgm:t>
    </dgm:pt>
    <dgm:pt modelId="{7BBB6F43-30A8-41BB-9E49-586078F6A2DD}" type="parTrans" cxnId="{C3BE4652-F86C-452A-9808-FA8BB239438A}">
      <dgm:prSet/>
      <dgm:spPr/>
      <dgm:t>
        <a:bodyPr/>
        <a:lstStyle/>
        <a:p>
          <a:endParaRPr lang="en-US" sz="2000" b="1"/>
        </a:p>
      </dgm:t>
    </dgm:pt>
    <dgm:pt modelId="{D902704E-99A8-476B-B205-2D8123F70D5C}" type="sibTrans" cxnId="{C3BE4652-F86C-452A-9808-FA8BB239438A}">
      <dgm:prSet/>
      <dgm:spPr/>
      <dgm:t>
        <a:bodyPr/>
        <a:lstStyle/>
        <a:p>
          <a:endParaRPr lang="en-US" sz="2000" b="1"/>
        </a:p>
      </dgm:t>
    </dgm:pt>
    <dgm:pt modelId="{9B808363-0E12-4A10-B4F9-3A9AEBD1890B}">
      <dgm:prSet custT="1"/>
      <dgm:spPr/>
      <dgm:t>
        <a:bodyPr/>
        <a:lstStyle/>
        <a:p>
          <a:r>
            <a:rPr lang="en-US" sz="1600" b="1" dirty="0" smtClean="0"/>
            <a:t>1.1.1.2.3</a:t>
          </a:r>
        </a:p>
        <a:p>
          <a:r>
            <a:rPr lang="ar-SY" sz="1600" b="1" dirty="0" smtClean="0"/>
            <a:t>حزمة عمل</a:t>
          </a:r>
          <a:endParaRPr lang="en-US" sz="1600" b="1" dirty="0"/>
        </a:p>
      </dgm:t>
    </dgm:pt>
    <dgm:pt modelId="{6BCCFF49-5F46-4362-A990-95A39297BFF2}" type="parTrans" cxnId="{4417AE81-EA03-438B-9A76-2F04E8CC66E7}">
      <dgm:prSet/>
      <dgm:spPr/>
      <dgm:t>
        <a:bodyPr/>
        <a:lstStyle/>
        <a:p>
          <a:endParaRPr lang="en-US" sz="2000" b="1"/>
        </a:p>
      </dgm:t>
    </dgm:pt>
    <dgm:pt modelId="{A31AE6D9-35BB-44DC-A253-5D47933ED3C3}" type="sibTrans" cxnId="{4417AE81-EA03-438B-9A76-2F04E8CC66E7}">
      <dgm:prSet/>
      <dgm:spPr/>
      <dgm:t>
        <a:bodyPr/>
        <a:lstStyle/>
        <a:p>
          <a:endParaRPr lang="en-US" sz="2000" b="1"/>
        </a:p>
      </dgm:t>
    </dgm:pt>
    <dgm:pt modelId="{78C984A0-9220-45A9-9799-626B6FA54DEC}" type="pres">
      <dgm:prSet presAssocID="{B724CBBD-0546-4B28-8094-CAF5ABAEFA04}" presName="hierChild1" presStyleCnt="0">
        <dgm:presLayoutVars>
          <dgm:chPref val="1"/>
          <dgm:dir/>
          <dgm:animOne val="branch"/>
          <dgm:animLvl val="lvl"/>
          <dgm:resizeHandles/>
        </dgm:presLayoutVars>
      </dgm:prSet>
      <dgm:spPr/>
      <dgm:t>
        <a:bodyPr/>
        <a:lstStyle/>
        <a:p>
          <a:endParaRPr lang="en-US"/>
        </a:p>
      </dgm:t>
    </dgm:pt>
    <dgm:pt modelId="{57217F57-0914-492E-BF32-D9A8684791BA}" type="pres">
      <dgm:prSet presAssocID="{1CD4F684-6089-4367-A4E7-0D7F2FB1231E}" presName="hierRoot1" presStyleCnt="0"/>
      <dgm:spPr/>
    </dgm:pt>
    <dgm:pt modelId="{361FE4B2-1D99-442C-8C96-77C99ACA0C32}" type="pres">
      <dgm:prSet presAssocID="{1CD4F684-6089-4367-A4E7-0D7F2FB1231E}" presName="composite" presStyleCnt="0"/>
      <dgm:spPr/>
    </dgm:pt>
    <dgm:pt modelId="{F9FB9877-555C-4632-8053-37E530FD0910}" type="pres">
      <dgm:prSet presAssocID="{1CD4F684-6089-4367-A4E7-0D7F2FB1231E}" presName="background" presStyleLbl="node0" presStyleIdx="0" presStyleCnt="1"/>
      <dgm:spPr/>
    </dgm:pt>
    <dgm:pt modelId="{727D50CE-446E-4C02-B453-634C327EEEEC}" type="pres">
      <dgm:prSet presAssocID="{1CD4F684-6089-4367-A4E7-0D7F2FB1231E}" presName="text" presStyleLbl="fgAcc0" presStyleIdx="0" presStyleCnt="1">
        <dgm:presLayoutVars>
          <dgm:chPref val="3"/>
        </dgm:presLayoutVars>
      </dgm:prSet>
      <dgm:spPr/>
      <dgm:t>
        <a:bodyPr/>
        <a:lstStyle/>
        <a:p>
          <a:endParaRPr lang="en-US"/>
        </a:p>
      </dgm:t>
    </dgm:pt>
    <dgm:pt modelId="{B993B1A4-FAAE-497E-B446-86642FBBF849}" type="pres">
      <dgm:prSet presAssocID="{1CD4F684-6089-4367-A4E7-0D7F2FB1231E}" presName="hierChild2" presStyleCnt="0"/>
      <dgm:spPr/>
    </dgm:pt>
    <dgm:pt modelId="{25D8BF0F-434A-4546-8F1C-992E02D0FC32}" type="pres">
      <dgm:prSet presAssocID="{8644D8D2-CF9A-476C-A873-69137B88AA16}" presName="Name10" presStyleLbl="parChTrans1D2" presStyleIdx="0" presStyleCnt="3"/>
      <dgm:spPr/>
      <dgm:t>
        <a:bodyPr/>
        <a:lstStyle/>
        <a:p>
          <a:endParaRPr lang="en-US"/>
        </a:p>
      </dgm:t>
    </dgm:pt>
    <dgm:pt modelId="{6786442C-E4BE-4779-B46E-E7DA77A515B2}" type="pres">
      <dgm:prSet presAssocID="{5D2DBF6A-71A5-4C19-80FE-9BFFB7A0DC95}" presName="hierRoot2" presStyleCnt="0"/>
      <dgm:spPr/>
    </dgm:pt>
    <dgm:pt modelId="{DCDD2F8A-27F3-4D81-985D-AEBFD2A89782}" type="pres">
      <dgm:prSet presAssocID="{5D2DBF6A-71A5-4C19-80FE-9BFFB7A0DC95}" presName="composite2" presStyleCnt="0"/>
      <dgm:spPr/>
    </dgm:pt>
    <dgm:pt modelId="{68D7FB13-F90B-4F77-A15E-91479653BDB6}" type="pres">
      <dgm:prSet presAssocID="{5D2DBF6A-71A5-4C19-80FE-9BFFB7A0DC95}" presName="background2" presStyleLbl="node2" presStyleIdx="0" presStyleCnt="3"/>
      <dgm:spPr/>
    </dgm:pt>
    <dgm:pt modelId="{43B34988-E2BA-450C-A5E2-0D5A44091971}" type="pres">
      <dgm:prSet presAssocID="{5D2DBF6A-71A5-4C19-80FE-9BFFB7A0DC95}" presName="text2" presStyleLbl="fgAcc2" presStyleIdx="0" presStyleCnt="3">
        <dgm:presLayoutVars>
          <dgm:chPref val="3"/>
        </dgm:presLayoutVars>
      </dgm:prSet>
      <dgm:spPr/>
      <dgm:t>
        <a:bodyPr/>
        <a:lstStyle/>
        <a:p>
          <a:endParaRPr lang="en-US"/>
        </a:p>
      </dgm:t>
    </dgm:pt>
    <dgm:pt modelId="{96DB7F7F-9628-46A9-973E-2B66BF67D17C}" type="pres">
      <dgm:prSet presAssocID="{5D2DBF6A-71A5-4C19-80FE-9BFFB7A0DC95}" presName="hierChild3" presStyleCnt="0"/>
      <dgm:spPr/>
    </dgm:pt>
    <dgm:pt modelId="{936764C1-70FE-4068-839A-7C492846AB37}" type="pres">
      <dgm:prSet presAssocID="{E6DC5615-0FF1-465D-9A60-7681E51DBBD2}" presName="Name17" presStyleLbl="parChTrans1D3" presStyleIdx="0" presStyleCnt="6"/>
      <dgm:spPr/>
      <dgm:t>
        <a:bodyPr/>
        <a:lstStyle/>
        <a:p>
          <a:endParaRPr lang="en-US"/>
        </a:p>
      </dgm:t>
    </dgm:pt>
    <dgm:pt modelId="{87B7C585-0F8B-4E8B-8A23-E8BF818E47BC}" type="pres">
      <dgm:prSet presAssocID="{509D36B9-66F7-4E3F-A30F-0F6F75BD4378}" presName="hierRoot3" presStyleCnt="0"/>
      <dgm:spPr/>
    </dgm:pt>
    <dgm:pt modelId="{7E138305-520B-463A-B4A6-3A50E5CB24F4}" type="pres">
      <dgm:prSet presAssocID="{509D36B9-66F7-4E3F-A30F-0F6F75BD4378}" presName="composite3" presStyleCnt="0"/>
      <dgm:spPr/>
    </dgm:pt>
    <dgm:pt modelId="{FEF37AD2-A40A-493B-A1D6-F1FDDAACB7C8}" type="pres">
      <dgm:prSet presAssocID="{509D36B9-66F7-4E3F-A30F-0F6F75BD4378}" presName="background3" presStyleLbl="node3" presStyleIdx="0" presStyleCnt="6"/>
      <dgm:spPr/>
    </dgm:pt>
    <dgm:pt modelId="{E95347C8-CABE-4F39-8977-923DA56B004D}" type="pres">
      <dgm:prSet presAssocID="{509D36B9-66F7-4E3F-A30F-0F6F75BD4378}" presName="text3" presStyleLbl="fgAcc3" presStyleIdx="0" presStyleCnt="6">
        <dgm:presLayoutVars>
          <dgm:chPref val="3"/>
        </dgm:presLayoutVars>
      </dgm:prSet>
      <dgm:spPr/>
      <dgm:t>
        <a:bodyPr/>
        <a:lstStyle/>
        <a:p>
          <a:endParaRPr lang="en-US"/>
        </a:p>
      </dgm:t>
    </dgm:pt>
    <dgm:pt modelId="{BA4CA1E8-EF80-4026-87B0-55141378B24D}" type="pres">
      <dgm:prSet presAssocID="{509D36B9-66F7-4E3F-A30F-0F6F75BD4378}" presName="hierChild4" presStyleCnt="0"/>
      <dgm:spPr/>
    </dgm:pt>
    <dgm:pt modelId="{12B71BD5-98AB-4F39-B4E9-F2A720167E1D}" type="pres">
      <dgm:prSet presAssocID="{9B48F8FE-FFAB-4AB9-87E5-141B54E0C4F2}" presName="Name23" presStyleLbl="parChTrans1D4" presStyleIdx="0" presStyleCnt="6"/>
      <dgm:spPr/>
      <dgm:t>
        <a:bodyPr/>
        <a:lstStyle/>
        <a:p>
          <a:endParaRPr lang="en-US"/>
        </a:p>
      </dgm:t>
    </dgm:pt>
    <dgm:pt modelId="{D21214D7-E771-4E74-BA0D-54F67CCA08A9}" type="pres">
      <dgm:prSet presAssocID="{6F4D245B-A21C-4A6D-8371-1095F94D66CD}" presName="hierRoot4" presStyleCnt="0"/>
      <dgm:spPr/>
    </dgm:pt>
    <dgm:pt modelId="{85C415BE-11EC-463D-8379-4915B487ECC7}" type="pres">
      <dgm:prSet presAssocID="{6F4D245B-A21C-4A6D-8371-1095F94D66CD}" presName="composite4" presStyleCnt="0"/>
      <dgm:spPr/>
    </dgm:pt>
    <dgm:pt modelId="{7625B113-778B-42BF-927F-55B4CBA05DA2}" type="pres">
      <dgm:prSet presAssocID="{6F4D245B-A21C-4A6D-8371-1095F94D66CD}" presName="background4" presStyleLbl="node4" presStyleIdx="0" presStyleCnt="6"/>
      <dgm:spPr/>
    </dgm:pt>
    <dgm:pt modelId="{341DEC41-1387-4A1C-AF89-E729FE6A47DD}" type="pres">
      <dgm:prSet presAssocID="{6F4D245B-A21C-4A6D-8371-1095F94D66CD}" presName="text4" presStyleLbl="fgAcc4" presStyleIdx="0" presStyleCnt="6">
        <dgm:presLayoutVars>
          <dgm:chPref val="3"/>
        </dgm:presLayoutVars>
      </dgm:prSet>
      <dgm:spPr/>
      <dgm:t>
        <a:bodyPr/>
        <a:lstStyle/>
        <a:p>
          <a:endParaRPr lang="en-US"/>
        </a:p>
      </dgm:t>
    </dgm:pt>
    <dgm:pt modelId="{AA9F6033-29AE-4529-B929-6B23DCDBB1CF}" type="pres">
      <dgm:prSet presAssocID="{6F4D245B-A21C-4A6D-8371-1095F94D66CD}" presName="hierChild5" presStyleCnt="0"/>
      <dgm:spPr/>
    </dgm:pt>
    <dgm:pt modelId="{89DE534B-6DA0-492C-BBF9-8F344048ADA3}" type="pres">
      <dgm:prSet presAssocID="{DEAD0823-F22A-4294-91B5-2036DD5F0DCA}" presName="Name23" presStyleLbl="parChTrans1D4" presStyleIdx="1" presStyleCnt="6"/>
      <dgm:spPr/>
      <dgm:t>
        <a:bodyPr/>
        <a:lstStyle/>
        <a:p>
          <a:endParaRPr lang="en-US"/>
        </a:p>
      </dgm:t>
    </dgm:pt>
    <dgm:pt modelId="{20BAB9F7-47FF-4423-B13D-18E92D5B9200}" type="pres">
      <dgm:prSet presAssocID="{503732E0-00B5-4C71-A210-AACD4D36197F}" presName="hierRoot4" presStyleCnt="0"/>
      <dgm:spPr/>
    </dgm:pt>
    <dgm:pt modelId="{6574B4F0-E072-4AF7-AE2C-ECB32DECEA53}" type="pres">
      <dgm:prSet presAssocID="{503732E0-00B5-4C71-A210-AACD4D36197F}" presName="composite4" presStyleCnt="0"/>
      <dgm:spPr/>
    </dgm:pt>
    <dgm:pt modelId="{EC9DB06C-7F39-46FE-BB06-BE11887A7E37}" type="pres">
      <dgm:prSet presAssocID="{503732E0-00B5-4C71-A210-AACD4D36197F}" presName="background4" presStyleLbl="node4" presStyleIdx="1" presStyleCnt="6"/>
      <dgm:spPr/>
    </dgm:pt>
    <dgm:pt modelId="{7BB832E6-1578-4AF2-A26B-3053B82D774A}" type="pres">
      <dgm:prSet presAssocID="{503732E0-00B5-4C71-A210-AACD4D36197F}" presName="text4" presStyleLbl="fgAcc4" presStyleIdx="1" presStyleCnt="6" custLinFactNeighborX="1591" custLinFactNeighborY="-9836">
        <dgm:presLayoutVars>
          <dgm:chPref val="3"/>
        </dgm:presLayoutVars>
      </dgm:prSet>
      <dgm:spPr/>
      <dgm:t>
        <a:bodyPr/>
        <a:lstStyle/>
        <a:p>
          <a:endParaRPr lang="en-US"/>
        </a:p>
      </dgm:t>
    </dgm:pt>
    <dgm:pt modelId="{94BF0DB9-3344-4A7C-8131-77E7BE73613F}" type="pres">
      <dgm:prSet presAssocID="{503732E0-00B5-4C71-A210-AACD4D36197F}" presName="hierChild5" presStyleCnt="0"/>
      <dgm:spPr/>
    </dgm:pt>
    <dgm:pt modelId="{3806C439-7946-4EE4-96BA-F82224D3A09D}" type="pres">
      <dgm:prSet presAssocID="{2C59CD45-2E8F-475C-AD7C-1AA4CEF24E51}" presName="Name23" presStyleLbl="parChTrans1D4" presStyleIdx="2" presStyleCnt="6"/>
      <dgm:spPr/>
      <dgm:t>
        <a:bodyPr/>
        <a:lstStyle/>
        <a:p>
          <a:endParaRPr lang="en-US"/>
        </a:p>
      </dgm:t>
    </dgm:pt>
    <dgm:pt modelId="{779ADD30-1004-420A-8884-F5B32399E9FC}" type="pres">
      <dgm:prSet presAssocID="{627200EF-8416-4A3B-837F-BC1B078D15A1}" presName="hierRoot4" presStyleCnt="0"/>
      <dgm:spPr/>
    </dgm:pt>
    <dgm:pt modelId="{636F4396-1282-4385-8D50-63F4296C21FF}" type="pres">
      <dgm:prSet presAssocID="{627200EF-8416-4A3B-837F-BC1B078D15A1}" presName="composite4" presStyleCnt="0"/>
      <dgm:spPr/>
    </dgm:pt>
    <dgm:pt modelId="{B4215638-FFBC-40B9-97D6-30872B596757}" type="pres">
      <dgm:prSet presAssocID="{627200EF-8416-4A3B-837F-BC1B078D15A1}" presName="background4" presStyleLbl="node4" presStyleIdx="2" presStyleCnt="6"/>
      <dgm:spPr/>
    </dgm:pt>
    <dgm:pt modelId="{2731D0EF-338B-49BF-B02A-B6835F4B8369}" type="pres">
      <dgm:prSet presAssocID="{627200EF-8416-4A3B-837F-BC1B078D15A1}" presName="text4" presStyleLbl="fgAcc4" presStyleIdx="2" presStyleCnt="6" custLinFactNeighborX="668" custLinFactNeighborY="-2092">
        <dgm:presLayoutVars>
          <dgm:chPref val="3"/>
        </dgm:presLayoutVars>
      </dgm:prSet>
      <dgm:spPr/>
      <dgm:t>
        <a:bodyPr/>
        <a:lstStyle/>
        <a:p>
          <a:endParaRPr lang="en-US"/>
        </a:p>
      </dgm:t>
    </dgm:pt>
    <dgm:pt modelId="{756C9412-5CDE-44B3-8010-148334DD2151}" type="pres">
      <dgm:prSet presAssocID="{627200EF-8416-4A3B-837F-BC1B078D15A1}" presName="hierChild5" presStyleCnt="0"/>
      <dgm:spPr/>
    </dgm:pt>
    <dgm:pt modelId="{5994A5AF-E771-46BF-A1D4-44C19C3F4271}" type="pres">
      <dgm:prSet presAssocID="{7BBB6F43-30A8-41BB-9E49-586078F6A2DD}" presName="Name23" presStyleLbl="parChTrans1D4" presStyleIdx="3" presStyleCnt="6"/>
      <dgm:spPr/>
      <dgm:t>
        <a:bodyPr/>
        <a:lstStyle/>
        <a:p>
          <a:endParaRPr lang="en-US"/>
        </a:p>
      </dgm:t>
    </dgm:pt>
    <dgm:pt modelId="{AA8CFBEF-6DD6-41DA-AAC6-E73FF4487C91}" type="pres">
      <dgm:prSet presAssocID="{9BF248F1-7C8A-4B52-9C09-646F95229746}" presName="hierRoot4" presStyleCnt="0"/>
      <dgm:spPr/>
    </dgm:pt>
    <dgm:pt modelId="{7EE6306B-00D1-402F-95E4-0B8DDD904901}" type="pres">
      <dgm:prSet presAssocID="{9BF248F1-7C8A-4B52-9C09-646F95229746}" presName="composite4" presStyleCnt="0"/>
      <dgm:spPr/>
    </dgm:pt>
    <dgm:pt modelId="{5B71E9D8-1419-4D64-8E49-B24A5580C3D0}" type="pres">
      <dgm:prSet presAssocID="{9BF248F1-7C8A-4B52-9C09-646F95229746}" presName="background4" presStyleLbl="node4" presStyleIdx="3" presStyleCnt="6"/>
      <dgm:spPr/>
    </dgm:pt>
    <dgm:pt modelId="{464735D0-24C2-48B2-A5E1-2CC814506B51}" type="pres">
      <dgm:prSet presAssocID="{9BF248F1-7C8A-4B52-9C09-646F95229746}" presName="text4" presStyleLbl="fgAcc4" presStyleIdx="3" presStyleCnt="6" custLinFactNeighborX="7057" custLinFactNeighborY="5238">
        <dgm:presLayoutVars>
          <dgm:chPref val="3"/>
        </dgm:presLayoutVars>
      </dgm:prSet>
      <dgm:spPr/>
      <dgm:t>
        <a:bodyPr/>
        <a:lstStyle/>
        <a:p>
          <a:endParaRPr lang="en-US"/>
        </a:p>
      </dgm:t>
    </dgm:pt>
    <dgm:pt modelId="{738FF401-F751-4537-BE2A-AF6A6FE22EA2}" type="pres">
      <dgm:prSet presAssocID="{9BF248F1-7C8A-4B52-9C09-646F95229746}" presName="hierChild5" presStyleCnt="0"/>
      <dgm:spPr/>
    </dgm:pt>
    <dgm:pt modelId="{425645A3-3593-4962-A227-92606A4DCACA}" type="pres">
      <dgm:prSet presAssocID="{6BCCFF49-5F46-4362-A990-95A39297BFF2}" presName="Name23" presStyleLbl="parChTrans1D4" presStyleIdx="4" presStyleCnt="6"/>
      <dgm:spPr/>
      <dgm:t>
        <a:bodyPr/>
        <a:lstStyle/>
        <a:p>
          <a:endParaRPr lang="en-US"/>
        </a:p>
      </dgm:t>
    </dgm:pt>
    <dgm:pt modelId="{26FAE159-D98C-4D35-AD88-E06E1DD4B3F3}" type="pres">
      <dgm:prSet presAssocID="{9B808363-0E12-4A10-B4F9-3A9AEBD1890B}" presName="hierRoot4" presStyleCnt="0"/>
      <dgm:spPr/>
    </dgm:pt>
    <dgm:pt modelId="{B8B54887-346C-4700-B629-CFA7B5DFBF2C}" type="pres">
      <dgm:prSet presAssocID="{9B808363-0E12-4A10-B4F9-3A9AEBD1890B}" presName="composite4" presStyleCnt="0"/>
      <dgm:spPr/>
    </dgm:pt>
    <dgm:pt modelId="{88DCB402-A424-4119-8012-19D80B12CB7D}" type="pres">
      <dgm:prSet presAssocID="{9B808363-0E12-4A10-B4F9-3A9AEBD1890B}" presName="background4" presStyleLbl="node4" presStyleIdx="4" presStyleCnt="6"/>
      <dgm:spPr/>
    </dgm:pt>
    <dgm:pt modelId="{0AB1A57F-6B70-4274-A2FE-92C903F532C9}" type="pres">
      <dgm:prSet presAssocID="{9B808363-0E12-4A10-B4F9-3A9AEBD1890B}" presName="text4" presStyleLbl="fgAcc4" presStyleIdx="4" presStyleCnt="6" custLinFactNeighborX="7057" custLinFactNeighborY="5238">
        <dgm:presLayoutVars>
          <dgm:chPref val="3"/>
        </dgm:presLayoutVars>
      </dgm:prSet>
      <dgm:spPr/>
      <dgm:t>
        <a:bodyPr/>
        <a:lstStyle/>
        <a:p>
          <a:endParaRPr lang="en-US"/>
        </a:p>
      </dgm:t>
    </dgm:pt>
    <dgm:pt modelId="{97DBB2B4-784A-4A4D-97A8-7490A1950C38}" type="pres">
      <dgm:prSet presAssocID="{9B808363-0E12-4A10-B4F9-3A9AEBD1890B}" presName="hierChild5" presStyleCnt="0"/>
      <dgm:spPr/>
    </dgm:pt>
    <dgm:pt modelId="{974357D5-18F1-4D46-889A-441655619809}" type="pres">
      <dgm:prSet presAssocID="{49A4ABD1-FED5-453C-AD98-2D606B0105A9}" presName="Name23" presStyleLbl="parChTrans1D4" presStyleIdx="5" presStyleCnt="6"/>
      <dgm:spPr/>
      <dgm:t>
        <a:bodyPr/>
        <a:lstStyle/>
        <a:p>
          <a:endParaRPr lang="en-US"/>
        </a:p>
      </dgm:t>
    </dgm:pt>
    <dgm:pt modelId="{A5B46AE5-574A-408C-A174-969AD5109EC1}" type="pres">
      <dgm:prSet presAssocID="{EB476C97-4E70-42D5-AC8A-E134FB3D89B6}" presName="hierRoot4" presStyleCnt="0"/>
      <dgm:spPr/>
    </dgm:pt>
    <dgm:pt modelId="{64536717-90D0-4361-A66F-5BD18E29F86E}" type="pres">
      <dgm:prSet presAssocID="{EB476C97-4E70-42D5-AC8A-E134FB3D89B6}" presName="composite4" presStyleCnt="0"/>
      <dgm:spPr/>
    </dgm:pt>
    <dgm:pt modelId="{D20B576D-A3E4-4ABA-8598-716B14BF83F5}" type="pres">
      <dgm:prSet presAssocID="{EB476C97-4E70-42D5-AC8A-E134FB3D89B6}" presName="background4" presStyleLbl="node4" presStyleIdx="5" presStyleCnt="6"/>
      <dgm:spPr/>
    </dgm:pt>
    <dgm:pt modelId="{81A9FB0B-29B3-427B-A6E7-5C3F8CE0C868}" type="pres">
      <dgm:prSet presAssocID="{EB476C97-4E70-42D5-AC8A-E134FB3D89B6}" presName="text4" presStyleLbl="fgAcc4" presStyleIdx="5" presStyleCnt="6">
        <dgm:presLayoutVars>
          <dgm:chPref val="3"/>
        </dgm:presLayoutVars>
      </dgm:prSet>
      <dgm:spPr/>
      <dgm:t>
        <a:bodyPr/>
        <a:lstStyle/>
        <a:p>
          <a:endParaRPr lang="en-US"/>
        </a:p>
      </dgm:t>
    </dgm:pt>
    <dgm:pt modelId="{2E82E2A1-8AD8-4733-A89A-A32C79289331}" type="pres">
      <dgm:prSet presAssocID="{EB476C97-4E70-42D5-AC8A-E134FB3D89B6}" presName="hierChild5" presStyleCnt="0"/>
      <dgm:spPr/>
    </dgm:pt>
    <dgm:pt modelId="{EE290FC8-8598-45BF-B22B-F292C03AD16B}" type="pres">
      <dgm:prSet presAssocID="{E2088ECA-6435-4678-8026-E5830F8AD573}" presName="Name17" presStyleLbl="parChTrans1D3" presStyleIdx="1" presStyleCnt="6"/>
      <dgm:spPr/>
      <dgm:t>
        <a:bodyPr/>
        <a:lstStyle/>
        <a:p>
          <a:endParaRPr lang="en-US"/>
        </a:p>
      </dgm:t>
    </dgm:pt>
    <dgm:pt modelId="{CA72EDCC-3B86-477C-A695-3DA46D2E83CE}" type="pres">
      <dgm:prSet presAssocID="{AE9988A0-7ED5-4C73-9B0F-8D64A22F9EEC}" presName="hierRoot3" presStyleCnt="0"/>
      <dgm:spPr/>
    </dgm:pt>
    <dgm:pt modelId="{9D40A851-9BB1-4E86-AA39-8BD496AD17FE}" type="pres">
      <dgm:prSet presAssocID="{AE9988A0-7ED5-4C73-9B0F-8D64A22F9EEC}" presName="composite3" presStyleCnt="0"/>
      <dgm:spPr/>
    </dgm:pt>
    <dgm:pt modelId="{70815263-1531-4ABF-860F-98EBC63408DA}" type="pres">
      <dgm:prSet presAssocID="{AE9988A0-7ED5-4C73-9B0F-8D64A22F9EEC}" presName="background3" presStyleLbl="node3" presStyleIdx="1" presStyleCnt="6"/>
      <dgm:spPr/>
    </dgm:pt>
    <dgm:pt modelId="{308F1AC9-B1F5-445B-8F1A-4DED6034E889}" type="pres">
      <dgm:prSet presAssocID="{AE9988A0-7ED5-4C73-9B0F-8D64A22F9EEC}" presName="text3" presStyleLbl="fgAcc3" presStyleIdx="1" presStyleCnt="6">
        <dgm:presLayoutVars>
          <dgm:chPref val="3"/>
        </dgm:presLayoutVars>
      </dgm:prSet>
      <dgm:spPr/>
      <dgm:t>
        <a:bodyPr/>
        <a:lstStyle/>
        <a:p>
          <a:endParaRPr lang="en-US"/>
        </a:p>
      </dgm:t>
    </dgm:pt>
    <dgm:pt modelId="{8980472E-CEB7-4D1B-9637-A7E7E65A08FF}" type="pres">
      <dgm:prSet presAssocID="{AE9988A0-7ED5-4C73-9B0F-8D64A22F9EEC}" presName="hierChild4" presStyleCnt="0"/>
      <dgm:spPr/>
    </dgm:pt>
    <dgm:pt modelId="{9D106522-429E-45C0-B3A3-C8D9820E4D55}" type="pres">
      <dgm:prSet presAssocID="{9C744004-21AE-4FEE-9F7D-0E0736B3C79C}" presName="Name10" presStyleLbl="parChTrans1D2" presStyleIdx="1" presStyleCnt="3"/>
      <dgm:spPr/>
      <dgm:t>
        <a:bodyPr/>
        <a:lstStyle/>
        <a:p>
          <a:endParaRPr lang="en-US"/>
        </a:p>
      </dgm:t>
    </dgm:pt>
    <dgm:pt modelId="{9B53A6BD-945D-40D0-AACE-7CCC919D514B}" type="pres">
      <dgm:prSet presAssocID="{C32090EB-763D-4AB1-AD62-5C56EB4D273F}" presName="hierRoot2" presStyleCnt="0"/>
      <dgm:spPr/>
    </dgm:pt>
    <dgm:pt modelId="{44E0F4BB-4C6B-4558-BEA9-726EE1E171DC}" type="pres">
      <dgm:prSet presAssocID="{C32090EB-763D-4AB1-AD62-5C56EB4D273F}" presName="composite2" presStyleCnt="0"/>
      <dgm:spPr/>
    </dgm:pt>
    <dgm:pt modelId="{916EC7CE-6674-47BF-95B1-846A69425EBA}" type="pres">
      <dgm:prSet presAssocID="{C32090EB-763D-4AB1-AD62-5C56EB4D273F}" presName="background2" presStyleLbl="node2" presStyleIdx="1" presStyleCnt="3"/>
      <dgm:spPr/>
    </dgm:pt>
    <dgm:pt modelId="{8123F96F-C08E-4CFE-8464-0C073992E833}" type="pres">
      <dgm:prSet presAssocID="{C32090EB-763D-4AB1-AD62-5C56EB4D273F}" presName="text2" presStyleLbl="fgAcc2" presStyleIdx="1" presStyleCnt="3" custLinFactNeighborX="6080" custLinFactNeighborY="-7944">
        <dgm:presLayoutVars>
          <dgm:chPref val="3"/>
        </dgm:presLayoutVars>
      </dgm:prSet>
      <dgm:spPr/>
      <dgm:t>
        <a:bodyPr/>
        <a:lstStyle/>
        <a:p>
          <a:endParaRPr lang="en-US"/>
        </a:p>
      </dgm:t>
    </dgm:pt>
    <dgm:pt modelId="{E190FBC0-8F8A-4C7C-9C06-F02B45D22241}" type="pres">
      <dgm:prSet presAssocID="{C32090EB-763D-4AB1-AD62-5C56EB4D273F}" presName="hierChild3" presStyleCnt="0"/>
      <dgm:spPr/>
    </dgm:pt>
    <dgm:pt modelId="{21BB050D-0C7F-4497-A9E0-EC02E0112ADF}" type="pres">
      <dgm:prSet presAssocID="{AB31A6B6-5A56-4E47-B12D-F6DBE37A1291}" presName="Name17" presStyleLbl="parChTrans1D3" presStyleIdx="2" presStyleCnt="6"/>
      <dgm:spPr/>
      <dgm:t>
        <a:bodyPr/>
        <a:lstStyle/>
        <a:p>
          <a:endParaRPr lang="en-US"/>
        </a:p>
      </dgm:t>
    </dgm:pt>
    <dgm:pt modelId="{D6538B88-3946-4449-ADEF-35A36DA6CBA7}" type="pres">
      <dgm:prSet presAssocID="{0B4E144D-262C-4D41-9A60-2A60D8C2B707}" presName="hierRoot3" presStyleCnt="0"/>
      <dgm:spPr/>
    </dgm:pt>
    <dgm:pt modelId="{634EEF5F-CA4E-4E46-9FF3-DB6915A8489D}" type="pres">
      <dgm:prSet presAssocID="{0B4E144D-262C-4D41-9A60-2A60D8C2B707}" presName="composite3" presStyleCnt="0"/>
      <dgm:spPr/>
    </dgm:pt>
    <dgm:pt modelId="{5EA52CC5-6196-4F61-AE1F-63A4734DDC1C}" type="pres">
      <dgm:prSet presAssocID="{0B4E144D-262C-4D41-9A60-2A60D8C2B707}" presName="background3" presStyleLbl="node3" presStyleIdx="2" presStyleCnt="6"/>
      <dgm:spPr/>
    </dgm:pt>
    <dgm:pt modelId="{77B4B67D-1E40-4B1A-8645-BF87A95CA5E0}" type="pres">
      <dgm:prSet presAssocID="{0B4E144D-262C-4D41-9A60-2A60D8C2B707}" presName="text3" presStyleLbl="fgAcc3" presStyleIdx="2" presStyleCnt="6" custLinFactNeighborX="5883" custLinFactNeighborY="-388">
        <dgm:presLayoutVars>
          <dgm:chPref val="3"/>
        </dgm:presLayoutVars>
      </dgm:prSet>
      <dgm:spPr/>
      <dgm:t>
        <a:bodyPr/>
        <a:lstStyle/>
        <a:p>
          <a:endParaRPr lang="en-US"/>
        </a:p>
      </dgm:t>
    </dgm:pt>
    <dgm:pt modelId="{B77F0E87-8E65-45E4-8FF2-DD32BA5BC54A}" type="pres">
      <dgm:prSet presAssocID="{0B4E144D-262C-4D41-9A60-2A60D8C2B707}" presName="hierChild4" presStyleCnt="0"/>
      <dgm:spPr/>
    </dgm:pt>
    <dgm:pt modelId="{6081DA9D-407F-426D-8CB0-EF60F42C74E4}" type="pres">
      <dgm:prSet presAssocID="{2EBD5156-8450-4FD9-AFAE-A7F2D73F0AE7}" presName="Name17" presStyleLbl="parChTrans1D3" presStyleIdx="3" presStyleCnt="6"/>
      <dgm:spPr/>
      <dgm:t>
        <a:bodyPr/>
        <a:lstStyle/>
        <a:p>
          <a:endParaRPr lang="en-US"/>
        </a:p>
      </dgm:t>
    </dgm:pt>
    <dgm:pt modelId="{8854B1D4-E2E8-48E4-8FAB-925F60276DC6}" type="pres">
      <dgm:prSet presAssocID="{82FFDE28-E070-48DA-9747-A4B5A99D312B}" presName="hierRoot3" presStyleCnt="0"/>
      <dgm:spPr/>
    </dgm:pt>
    <dgm:pt modelId="{35C4D9D3-94F5-4936-BEFB-FC313BAECF67}" type="pres">
      <dgm:prSet presAssocID="{82FFDE28-E070-48DA-9747-A4B5A99D312B}" presName="composite3" presStyleCnt="0"/>
      <dgm:spPr/>
    </dgm:pt>
    <dgm:pt modelId="{325C4FC6-84F6-400C-B8DD-493955443129}" type="pres">
      <dgm:prSet presAssocID="{82FFDE28-E070-48DA-9747-A4B5A99D312B}" presName="background3" presStyleLbl="node3" presStyleIdx="3" presStyleCnt="6"/>
      <dgm:spPr/>
    </dgm:pt>
    <dgm:pt modelId="{7FF4550E-A04A-444A-A277-3B76BDD6F8CE}" type="pres">
      <dgm:prSet presAssocID="{82FFDE28-E070-48DA-9747-A4B5A99D312B}" presName="text3" presStyleLbl="fgAcc3" presStyleIdx="3" presStyleCnt="6">
        <dgm:presLayoutVars>
          <dgm:chPref val="3"/>
        </dgm:presLayoutVars>
      </dgm:prSet>
      <dgm:spPr/>
      <dgm:t>
        <a:bodyPr/>
        <a:lstStyle/>
        <a:p>
          <a:endParaRPr lang="en-US"/>
        </a:p>
      </dgm:t>
    </dgm:pt>
    <dgm:pt modelId="{40807999-5F50-4AF4-AAC5-C3839EDE8FDA}" type="pres">
      <dgm:prSet presAssocID="{82FFDE28-E070-48DA-9747-A4B5A99D312B}" presName="hierChild4" presStyleCnt="0"/>
      <dgm:spPr/>
    </dgm:pt>
    <dgm:pt modelId="{83B4D448-2FFD-4F9E-AD87-C623BF12520A}" type="pres">
      <dgm:prSet presAssocID="{97CE994D-E4FD-4877-B138-B259B0AB90AF}" presName="Name10" presStyleLbl="parChTrans1D2" presStyleIdx="2" presStyleCnt="3"/>
      <dgm:spPr/>
      <dgm:t>
        <a:bodyPr/>
        <a:lstStyle/>
        <a:p>
          <a:endParaRPr lang="en-US"/>
        </a:p>
      </dgm:t>
    </dgm:pt>
    <dgm:pt modelId="{16D18FF8-3243-4B98-A75F-C8B2F21A5000}" type="pres">
      <dgm:prSet presAssocID="{20F2F085-EEA2-4F9A-B4F5-1533CD19E37C}" presName="hierRoot2" presStyleCnt="0"/>
      <dgm:spPr/>
    </dgm:pt>
    <dgm:pt modelId="{C5A007BD-4898-42FC-B863-2702686A8079}" type="pres">
      <dgm:prSet presAssocID="{20F2F085-EEA2-4F9A-B4F5-1533CD19E37C}" presName="composite2" presStyleCnt="0"/>
      <dgm:spPr/>
    </dgm:pt>
    <dgm:pt modelId="{5F6F59FE-0131-492B-98F0-3C422293DE63}" type="pres">
      <dgm:prSet presAssocID="{20F2F085-EEA2-4F9A-B4F5-1533CD19E37C}" presName="background2" presStyleLbl="node2" presStyleIdx="2" presStyleCnt="3"/>
      <dgm:spPr/>
    </dgm:pt>
    <dgm:pt modelId="{4697CA56-2475-4258-B7A5-98679976411A}" type="pres">
      <dgm:prSet presAssocID="{20F2F085-EEA2-4F9A-B4F5-1533CD19E37C}" presName="text2" presStyleLbl="fgAcc2" presStyleIdx="2" presStyleCnt="3">
        <dgm:presLayoutVars>
          <dgm:chPref val="3"/>
        </dgm:presLayoutVars>
      </dgm:prSet>
      <dgm:spPr/>
      <dgm:t>
        <a:bodyPr/>
        <a:lstStyle/>
        <a:p>
          <a:endParaRPr lang="en-US"/>
        </a:p>
      </dgm:t>
    </dgm:pt>
    <dgm:pt modelId="{2B06AF07-1AF4-4801-8CE2-5271BB35D160}" type="pres">
      <dgm:prSet presAssocID="{20F2F085-EEA2-4F9A-B4F5-1533CD19E37C}" presName="hierChild3" presStyleCnt="0"/>
      <dgm:spPr/>
    </dgm:pt>
    <dgm:pt modelId="{4C7C3CFD-BAF5-4C1F-80B9-14677E8B3F62}" type="pres">
      <dgm:prSet presAssocID="{03A31415-5F6F-471A-9974-D015FB0A7B4C}" presName="Name17" presStyleLbl="parChTrans1D3" presStyleIdx="4" presStyleCnt="6"/>
      <dgm:spPr/>
      <dgm:t>
        <a:bodyPr/>
        <a:lstStyle/>
        <a:p>
          <a:endParaRPr lang="en-US"/>
        </a:p>
      </dgm:t>
    </dgm:pt>
    <dgm:pt modelId="{265D7789-A162-4383-832F-A9687858590C}" type="pres">
      <dgm:prSet presAssocID="{D6DA94A0-68A6-499D-9356-424640517E7E}" presName="hierRoot3" presStyleCnt="0"/>
      <dgm:spPr/>
    </dgm:pt>
    <dgm:pt modelId="{B581A0A6-C0C3-4EDE-A9E8-1A3247A4C3B2}" type="pres">
      <dgm:prSet presAssocID="{D6DA94A0-68A6-499D-9356-424640517E7E}" presName="composite3" presStyleCnt="0"/>
      <dgm:spPr/>
    </dgm:pt>
    <dgm:pt modelId="{B3EC1692-A8CC-44A6-A0A9-8B7978373D23}" type="pres">
      <dgm:prSet presAssocID="{D6DA94A0-68A6-499D-9356-424640517E7E}" presName="background3" presStyleLbl="node3" presStyleIdx="4" presStyleCnt="6"/>
      <dgm:spPr/>
    </dgm:pt>
    <dgm:pt modelId="{7275E94F-2A59-435C-9AE7-32DFDF2E770B}" type="pres">
      <dgm:prSet presAssocID="{D6DA94A0-68A6-499D-9356-424640517E7E}" presName="text3" presStyleLbl="fgAcc3" presStyleIdx="4" presStyleCnt="6">
        <dgm:presLayoutVars>
          <dgm:chPref val="3"/>
        </dgm:presLayoutVars>
      </dgm:prSet>
      <dgm:spPr/>
      <dgm:t>
        <a:bodyPr/>
        <a:lstStyle/>
        <a:p>
          <a:endParaRPr lang="en-US"/>
        </a:p>
      </dgm:t>
    </dgm:pt>
    <dgm:pt modelId="{B67F193B-19BD-48C1-8BA3-CCA5E1DA0F04}" type="pres">
      <dgm:prSet presAssocID="{D6DA94A0-68A6-499D-9356-424640517E7E}" presName="hierChild4" presStyleCnt="0"/>
      <dgm:spPr/>
    </dgm:pt>
    <dgm:pt modelId="{4689D633-ED32-4941-A59F-3E78C1F61DF1}" type="pres">
      <dgm:prSet presAssocID="{D7B188BA-2DB8-41A2-BB5A-EF6B7A328E96}" presName="Name17" presStyleLbl="parChTrans1D3" presStyleIdx="5" presStyleCnt="6"/>
      <dgm:spPr/>
      <dgm:t>
        <a:bodyPr/>
        <a:lstStyle/>
        <a:p>
          <a:endParaRPr lang="en-US"/>
        </a:p>
      </dgm:t>
    </dgm:pt>
    <dgm:pt modelId="{C54A6D1D-7AC6-4589-B451-61ABDBF33C15}" type="pres">
      <dgm:prSet presAssocID="{3007BCB2-3E2D-444F-B07B-F41EADB417EB}" presName="hierRoot3" presStyleCnt="0"/>
      <dgm:spPr/>
    </dgm:pt>
    <dgm:pt modelId="{A5393A8C-77E7-48A1-897F-A7F40ACE17F5}" type="pres">
      <dgm:prSet presAssocID="{3007BCB2-3E2D-444F-B07B-F41EADB417EB}" presName="composite3" presStyleCnt="0"/>
      <dgm:spPr/>
    </dgm:pt>
    <dgm:pt modelId="{B8517B3E-7FF6-472E-B610-200EFA171C6C}" type="pres">
      <dgm:prSet presAssocID="{3007BCB2-3E2D-444F-B07B-F41EADB417EB}" presName="background3" presStyleLbl="node3" presStyleIdx="5" presStyleCnt="6"/>
      <dgm:spPr/>
    </dgm:pt>
    <dgm:pt modelId="{3BA8919E-501C-400D-82DF-3C9BE089815F}" type="pres">
      <dgm:prSet presAssocID="{3007BCB2-3E2D-444F-B07B-F41EADB417EB}" presName="text3" presStyleLbl="fgAcc3" presStyleIdx="5" presStyleCnt="6">
        <dgm:presLayoutVars>
          <dgm:chPref val="3"/>
        </dgm:presLayoutVars>
      </dgm:prSet>
      <dgm:spPr/>
      <dgm:t>
        <a:bodyPr/>
        <a:lstStyle/>
        <a:p>
          <a:endParaRPr lang="en-US"/>
        </a:p>
      </dgm:t>
    </dgm:pt>
    <dgm:pt modelId="{57DEB430-BA89-4BE9-9555-08EAA7AE1473}" type="pres">
      <dgm:prSet presAssocID="{3007BCB2-3E2D-444F-B07B-F41EADB417EB}" presName="hierChild4" presStyleCnt="0"/>
      <dgm:spPr/>
    </dgm:pt>
  </dgm:ptLst>
  <dgm:cxnLst>
    <dgm:cxn modelId="{94874B26-50CC-40F0-916D-4F8E11525690}" type="presOf" srcId="{5D2DBF6A-71A5-4C19-80FE-9BFFB7A0DC95}" destId="{43B34988-E2BA-450C-A5E2-0D5A44091971}" srcOrd="0" destOrd="0" presId="urn:microsoft.com/office/officeart/2005/8/layout/hierarchy1"/>
    <dgm:cxn modelId="{68FF0EC2-4E7D-494E-B6F3-509D03183655}" type="presOf" srcId="{E2088ECA-6435-4678-8026-E5830F8AD573}" destId="{EE290FC8-8598-45BF-B22B-F292C03AD16B}" srcOrd="0" destOrd="0" presId="urn:microsoft.com/office/officeart/2005/8/layout/hierarchy1"/>
    <dgm:cxn modelId="{C440EA86-5090-4B69-84BB-38501BCA57F3}" srcId="{C32090EB-763D-4AB1-AD62-5C56EB4D273F}" destId="{0B4E144D-262C-4D41-9A60-2A60D8C2B707}" srcOrd="0" destOrd="0" parTransId="{AB31A6B6-5A56-4E47-B12D-F6DBE37A1291}" sibTransId="{C9C808E9-8C61-4E45-9D14-28D4D5DEBD70}"/>
    <dgm:cxn modelId="{080A89EA-B43C-4450-AC2B-B73747447FC4}" type="presOf" srcId="{D7B188BA-2DB8-41A2-BB5A-EF6B7A328E96}" destId="{4689D633-ED32-4941-A59F-3E78C1F61DF1}" srcOrd="0" destOrd="0" presId="urn:microsoft.com/office/officeart/2005/8/layout/hierarchy1"/>
    <dgm:cxn modelId="{20A4E939-B726-4CB8-9CE7-D7141B7AA92C}" srcId="{1CD4F684-6089-4367-A4E7-0D7F2FB1231E}" destId="{C32090EB-763D-4AB1-AD62-5C56EB4D273F}" srcOrd="1" destOrd="0" parTransId="{9C744004-21AE-4FEE-9F7D-0E0736B3C79C}" sibTransId="{9630F685-AAE8-4993-823C-B1FD553F8249}"/>
    <dgm:cxn modelId="{D3C6C762-96EE-485B-8BC0-6BEB52C9516D}" type="presOf" srcId="{03A31415-5F6F-471A-9974-D015FB0A7B4C}" destId="{4C7C3CFD-BAF5-4C1F-80B9-14677E8B3F62}" srcOrd="0" destOrd="0" presId="urn:microsoft.com/office/officeart/2005/8/layout/hierarchy1"/>
    <dgm:cxn modelId="{0F5643E4-35C7-46FD-ADC5-C5100CFACDA6}" type="presOf" srcId="{9B808363-0E12-4A10-B4F9-3A9AEBD1890B}" destId="{0AB1A57F-6B70-4274-A2FE-92C903F532C9}" srcOrd="0" destOrd="0" presId="urn:microsoft.com/office/officeart/2005/8/layout/hierarchy1"/>
    <dgm:cxn modelId="{6C427F6C-7E74-4D1D-9669-CD28C5131B9B}" srcId="{C32090EB-763D-4AB1-AD62-5C56EB4D273F}" destId="{82FFDE28-E070-48DA-9747-A4B5A99D312B}" srcOrd="1" destOrd="0" parTransId="{2EBD5156-8450-4FD9-AFAE-A7F2D73F0AE7}" sibTransId="{1B15E005-C2EC-403B-BF91-ED3E8E42414E}"/>
    <dgm:cxn modelId="{EC9B1364-2345-4F43-8714-4D43B88AC26C}" type="presOf" srcId="{DEAD0823-F22A-4294-91B5-2036DD5F0DCA}" destId="{89DE534B-6DA0-492C-BBF9-8F344048ADA3}" srcOrd="0" destOrd="0" presId="urn:microsoft.com/office/officeart/2005/8/layout/hierarchy1"/>
    <dgm:cxn modelId="{4EBDE9AE-2054-4C29-9431-D9C8195A6CD2}" type="presOf" srcId="{2EBD5156-8450-4FD9-AFAE-A7F2D73F0AE7}" destId="{6081DA9D-407F-426D-8CB0-EF60F42C74E4}" srcOrd="0" destOrd="0" presId="urn:microsoft.com/office/officeart/2005/8/layout/hierarchy1"/>
    <dgm:cxn modelId="{E3C254DF-83B5-4769-9AE2-F57EA8982E99}" type="presOf" srcId="{E6DC5615-0FF1-465D-9A60-7681E51DBBD2}" destId="{936764C1-70FE-4068-839A-7C492846AB37}" srcOrd="0" destOrd="0" presId="urn:microsoft.com/office/officeart/2005/8/layout/hierarchy1"/>
    <dgm:cxn modelId="{C12487D3-4F00-4E1B-8CCB-D077EE2E91E0}" type="presOf" srcId="{509D36B9-66F7-4E3F-A30F-0F6F75BD4378}" destId="{E95347C8-CABE-4F39-8977-923DA56B004D}" srcOrd="0" destOrd="0" presId="urn:microsoft.com/office/officeart/2005/8/layout/hierarchy1"/>
    <dgm:cxn modelId="{F4183727-8034-4A29-81A8-929D89DC4258}" type="presOf" srcId="{AB31A6B6-5A56-4E47-B12D-F6DBE37A1291}" destId="{21BB050D-0C7F-4497-A9E0-EC02E0112ADF}" srcOrd="0" destOrd="0" presId="urn:microsoft.com/office/officeart/2005/8/layout/hierarchy1"/>
    <dgm:cxn modelId="{C0B1C99C-2B9A-4E84-A3D1-4486D273C67A}" type="presOf" srcId="{8644D8D2-CF9A-476C-A873-69137B88AA16}" destId="{25D8BF0F-434A-4546-8F1C-992E02D0FC32}" srcOrd="0" destOrd="0" presId="urn:microsoft.com/office/officeart/2005/8/layout/hierarchy1"/>
    <dgm:cxn modelId="{1D33270A-2C9D-4026-8F40-694697E2C647}" srcId="{1CD4F684-6089-4367-A4E7-0D7F2FB1231E}" destId="{20F2F085-EEA2-4F9A-B4F5-1533CD19E37C}" srcOrd="2" destOrd="0" parTransId="{97CE994D-E4FD-4877-B138-B259B0AB90AF}" sibTransId="{07ED9BE6-279A-4842-8EA0-BE14E0D2686B}"/>
    <dgm:cxn modelId="{E17DCC75-C1FD-40E1-BA35-4F92C25336A6}" type="presOf" srcId="{6BCCFF49-5F46-4362-A990-95A39297BFF2}" destId="{425645A3-3593-4962-A227-92606A4DCACA}" srcOrd="0" destOrd="0" presId="urn:microsoft.com/office/officeart/2005/8/layout/hierarchy1"/>
    <dgm:cxn modelId="{190D70D7-CA36-4784-80CB-D67F2EDE416F}" type="presOf" srcId="{7BBB6F43-30A8-41BB-9E49-586078F6A2DD}" destId="{5994A5AF-E771-46BF-A1D4-44C19C3F4271}" srcOrd="0" destOrd="0" presId="urn:microsoft.com/office/officeart/2005/8/layout/hierarchy1"/>
    <dgm:cxn modelId="{B071995B-B095-4CE5-8590-0B1954A40558}" type="presOf" srcId="{20F2F085-EEA2-4F9A-B4F5-1533CD19E37C}" destId="{4697CA56-2475-4258-B7A5-98679976411A}" srcOrd="0" destOrd="0" presId="urn:microsoft.com/office/officeart/2005/8/layout/hierarchy1"/>
    <dgm:cxn modelId="{260A7E66-3573-4A90-9A28-5477995785CD}" type="presOf" srcId="{97CE994D-E4FD-4877-B138-B259B0AB90AF}" destId="{83B4D448-2FFD-4F9E-AD87-C623BF12520A}" srcOrd="0" destOrd="0" presId="urn:microsoft.com/office/officeart/2005/8/layout/hierarchy1"/>
    <dgm:cxn modelId="{FE200808-D23C-4F8F-AFA9-72B23E7F4D73}" srcId="{509D36B9-66F7-4E3F-A30F-0F6F75BD4378}" destId="{503732E0-00B5-4C71-A210-AACD4D36197F}" srcOrd="1" destOrd="0" parTransId="{DEAD0823-F22A-4294-91B5-2036DD5F0DCA}" sibTransId="{2EFDF122-8DA2-4258-8ECA-DF6823245790}"/>
    <dgm:cxn modelId="{AE6C8A8D-36A9-4395-B15A-5D3B759070CA}" type="presOf" srcId="{2C59CD45-2E8F-475C-AD7C-1AA4CEF24E51}" destId="{3806C439-7946-4EE4-96BA-F82224D3A09D}" srcOrd="0" destOrd="0" presId="urn:microsoft.com/office/officeart/2005/8/layout/hierarchy1"/>
    <dgm:cxn modelId="{8DDA9863-3547-4830-8727-43745D34C6DA}" type="presOf" srcId="{EB476C97-4E70-42D5-AC8A-E134FB3D89B6}" destId="{81A9FB0B-29B3-427B-A6E7-5C3F8CE0C868}" srcOrd="0" destOrd="0" presId="urn:microsoft.com/office/officeart/2005/8/layout/hierarchy1"/>
    <dgm:cxn modelId="{7E37A0AA-F917-4DB1-97D4-AF8CADF5D39A}" srcId="{20F2F085-EEA2-4F9A-B4F5-1533CD19E37C}" destId="{3007BCB2-3E2D-444F-B07B-F41EADB417EB}" srcOrd="1" destOrd="0" parTransId="{D7B188BA-2DB8-41A2-BB5A-EF6B7A328E96}" sibTransId="{1A535B18-03CF-4289-9F83-83C19F58DD4D}"/>
    <dgm:cxn modelId="{E53736F3-9984-43A6-AAB0-E5260034CED1}" type="presOf" srcId="{1CD4F684-6089-4367-A4E7-0D7F2FB1231E}" destId="{727D50CE-446E-4C02-B453-634C327EEEEC}" srcOrd="0" destOrd="0" presId="urn:microsoft.com/office/officeart/2005/8/layout/hierarchy1"/>
    <dgm:cxn modelId="{A5B4356D-3181-41AF-9CEA-A763261DD753}" type="presOf" srcId="{B724CBBD-0546-4B28-8094-CAF5ABAEFA04}" destId="{78C984A0-9220-45A9-9799-626B6FA54DEC}" srcOrd="0" destOrd="0" presId="urn:microsoft.com/office/officeart/2005/8/layout/hierarchy1"/>
    <dgm:cxn modelId="{9CB85757-C44D-43A3-B049-391884F9CB71}" srcId="{5D2DBF6A-71A5-4C19-80FE-9BFFB7A0DC95}" destId="{AE9988A0-7ED5-4C73-9B0F-8D64A22F9EEC}" srcOrd="1" destOrd="0" parTransId="{E2088ECA-6435-4678-8026-E5830F8AD573}" sibTransId="{48C5FE6C-23B6-44CA-A8F8-F49D5B1F4FF2}"/>
    <dgm:cxn modelId="{3C9ECADE-F398-4D2C-B977-ECBD855D798F}" type="presOf" srcId="{6F4D245B-A21C-4A6D-8371-1095F94D66CD}" destId="{341DEC41-1387-4A1C-AF89-E729FE6A47DD}" srcOrd="0" destOrd="0" presId="urn:microsoft.com/office/officeart/2005/8/layout/hierarchy1"/>
    <dgm:cxn modelId="{D8CA80D7-4C1A-4403-A366-7D6FF5DAE3F3}" type="presOf" srcId="{0B4E144D-262C-4D41-9A60-2A60D8C2B707}" destId="{77B4B67D-1E40-4B1A-8645-BF87A95CA5E0}" srcOrd="0" destOrd="0" presId="urn:microsoft.com/office/officeart/2005/8/layout/hierarchy1"/>
    <dgm:cxn modelId="{D038E783-FAB1-4347-AD7C-1D1D136E3AD4}" type="presOf" srcId="{49A4ABD1-FED5-453C-AD98-2D606B0105A9}" destId="{974357D5-18F1-4D46-889A-441655619809}" srcOrd="0" destOrd="0" presId="urn:microsoft.com/office/officeart/2005/8/layout/hierarchy1"/>
    <dgm:cxn modelId="{EBE72E64-DF1E-4929-B880-5B4584DB3D13}" srcId="{20F2F085-EEA2-4F9A-B4F5-1533CD19E37C}" destId="{D6DA94A0-68A6-499D-9356-424640517E7E}" srcOrd="0" destOrd="0" parTransId="{03A31415-5F6F-471A-9974-D015FB0A7B4C}" sibTransId="{226B186D-B386-4A23-B216-8F50AAC7A6DA}"/>
    <dgm:cxn modelId="{EE379B9E-71B6-467A-8AB4-1BBE3FE87001}" srcId="{509D36B9-66F7-4E3F-A30F-0F6F75BD4378}" destId="{EB476C97-4E70-42D5-AC8A-E134FB3D89B6}" srcOrd="2" destOrd="0" parTransId="{49A4ABD1-FED5-453C-AD98-2D606B0105A9}" sibTransId="{1713BBAA-AA7A-4154-B0A4-623C8953E2A5}"/>
    <dgm:cxn modelId="{7C56EC83-19D8-4ECD-BA11-FDB6DE2383DF}" srcId="{B724CBBD-0546-4B28-8094-CAF5ABAEFA04}" destId="{1CD4F684-6089-4367-A4E7-0D7F2FB1231E}" srcOrd="0" destOrd="0" parTransId="{BC92EF1E-DDD7-4AC4-A516-80092F7BF260}" sibTransId="{88CD5F44-91A0-4C8F-98AE-27CCC28D57B1}"/>
    <dgm:cxn modelId="{F56D2696-7764-4588-9971-8D65A4816C7D}" srcId="{1CD4F684-6089-4367-A4E7-0D7F2FB1231E}" destId="{5D2DBF6A-71A5-4C19-80FE-9BFFB7A0DC95}" srcOrd="0" destOrd="0" parTransId="{8644D8D2-CF9A-476C-A873-69137B88AA16}" sibTransId="{6CC257D2-8E82-4264-B21A-2A45AD52909F}"/>
    <dgm:cxn modelId="{FA30FAD8-A3C8-4FA1-832A-E36C62C4F47C}" type="presOf" srcId="{9C744004-21AE-4FEE-9F7D-0E0736B3C79C}" destId="{9D106522-429E-45C0-B3A3-C8D9820E4D55}" srcOrd="0" destOrd="0" presId="urn:microsoft.com/office/officeart/2005/8/layout/hierarchy1"/>
    <dgm:cxn modelId="{EB1728FC-C472-4FBA-961E-F8C2C5C5D7D0}" srcId="{503732E0-00B5-4C71-A210-AACD4D36197F}" destId="{627200EF-8416-4A3B-837F-BC1B078D15A1}" srcOrd="0" destOrd="0" parTransId="{2C59CD45-2E8F-475C-AD7C-1AA4CEF24E51}" sibTransId="{4D4F7956-6393-4D1C-B8F0-E829285AC974}"/>
    <dgm:cxn modelId="{B7CFBCFA-7AEB-4CBB-9BBB-0415BBD93034}" type="presOf" srcId="{503732E0-00B5-4C71-A210-AACD4D36197F}" destId="{7BB832E6-1578-4AF2-A26B-3053B82D774A}" srcOrd="0" destOrd="0" presId="urn:microsoft.com/office/officeart/2005/8/layout/hierarchy1"/>
    <dgm:cxn modelId="{77303DA6-5EDE-4528-B964-AEB33C295292}" srcId="{509D36B9-66F7-4E3F-A30F-0F6F75BD4378}" destId="{6F4D245B-A21C-4A6D-8371-1095F94D66CD}" srcOrd="0" destOrd="0" parTransId="{9B48F8FE-FFAB-4AB9-87E5-141B54E0C4F2}" sibTransId="{D02071F4-1B72-43DE-A0EF-60C52B100A26}"/>
    <dgm:cxn modelId="{2F954242-D349-4D60-B0A8-F618A14FD880}" type="presOf" srcId="{D6DA94A0-68A6-499D-9356-424640517E7E}" destId="{7275E94F-2A59-435C-9AE7-32DFDF2E770B}" srcOrd="0" destOrd="0" presId="urn:microsoft.com/office/officeart/2005/8/layout/hierarchy1"/>
    <dgm:cxn modelId="{4417AE81-EA03-438B-9A76-2F04E8CC66E7}" srcId="{503732E0-00B5-4C71-A210-AACD4D36197F}" destId="{9B808363-0E12-4A10-B4F9-3A9AEBD1890B}" srcOrd="2" destOrd="0" parTransId="{6BCCFF49-5F46-4362-A990-95A39297BFF2}" sibTransId="{A31AE6D9-35BB-44DC-A253-5D47933ED3C3}"/>
    <dgm:cxn modelId="{9F54BAB2-A294-47DB-AE22-BF2C582B983E}" type="presOf" srcId="{9BF248F1-7C8A-4B52-9C09-646F95229746}" destId="{464735D0-24C2-48B2-A5E1-2CC814506B51}" srcOrd="0" destOrd="0" presId="urn:microsoft.com/office/officeart/2005/8/layout/hierarchy1"/>
    <dgm:cxn modelId="{2E170924-6523-4772-ACDC-04DA3DAFB614}" type="presOf" srcId="{9B48F8FE-FFAB-4AB9-87E5-141B54E0C4F2}" destId="{12B71BD5-98AB-4F39-B4E9-F2A720167E1D}" srcOrd="0" destOrd="0" presId="urn:microsoft.com/office/officeart/2005/8/layout/hierarchy1"/>
    <dgm:cxn modelId="{74425BC7-8C2D-48BF-8D7F-BE07DEE7105E}" type="presOf" srcId="{3007BCB2-3E2D-444F-B07B-F41EADB417EB}" destId="{3BA8919E-501C-400D-82DF-3C9BE089815F}" srcOrd="0" destOrd="0" presId="urn:microsoft.com/office/officeart/2005/8/layout/hierarchy1"/>
    <dgm:cxn modelId="{657437EE-2FF7-4C60-9582-A0AD1ED09D37}" type="presOf" srcId="{AE9988A0-7ED5-4C73-9B0F-8D64A22F9EEC}" destId="{308F1AC9-B1F5-445B-8F1A-4DED6034E889}" srcOrd="0" destOrd="0" presId="urn:microsoft.com/office/officeart/2005/8/layout/hierarchy1"/>
    <dgm:cxn modelId="{C52CB37A-B2B7-40CB-9543-4D64AFB01DCB}" type="presOf" srcId="{627200EF-8416-4A3B-837F-BC1B078D15A1}" destId="{2731D0EF-338B-49BF-B02A-B6835F4B8369}" srcOrd="0" destOrd="0" presId="urn:microsoft.com/office/officeart/2005/8/layout/hierarchy1"/>
    <dgm:cxn modelId="{193B7D38-7DF4-4612-8565-A72AF77AD181}" type="presOf" srcId="{C32090EB-763D-4AB1-AD62-5C56EB4D273F}" destId="{8123F96F-C08E-4CFE-8464-0C073992E833}" srcOrd="0" destOrd="0" presId="urn:microsoft.com/office/officeart/2005/8/layout/hierarchy1"/>
    <dgm:cxn modelId="{C67E95B6-24AF-406D-B6F8-5AC83AE9A965}" type="presOf" srcId="{82FFDE28-E070-48DA-9747-A4B5A99D312B}" destId="{7FF4550E-A04A-444A-A277-3B76BDD6F8CE}" srcOrd="0" destOrd="0" presId="urn:microsoft.com/office/officeart/2005/8/layout/hierarchy1"/>
    <dgm:cxn modelId="{F980C460-C319-4603-9A16-6950E1167533}" srcId="{5D2DBF6A-71A5-4C19-80FE-9BFFB7A0DC95}" destId="{509D36B9-66F7-4E3F-A30F-0F6F75BD4378}" srcOrd="0" destOrd="0" parTransId="{E6DC5615-0FF1-465D-9A60-7681E51DBBD2}" sibTransId="{7331940F-97BC-4D35-A47B-5F7B6560B604}"/>
    <dgm:cxn modelId="{C3BE4652-F86C-452A-9808-FA8BB239438A}" srcId="{503732E0-00B5-4C71-A210-AACD4D36197F}" destId="{9BF248F1-7C8A-4B52-9C09-646F95229746}" srcOrd="1" destOrd="0" parTransId="{7BBB6F43-30A8-41BB-9E49-586078F6A2DD}" sibTransId="{D902704E-99A8-476B-B205-2D8123F70D5C}"/>
    <dgm:cxn modelId="{F51AA69B-5113-4975-8FEB-DFC3AC40BFD2}" type="presParOf" srcId="{78C984A0-9220-45A9-9799-626B6FA54DEC}" destId="{57217F57-0914-492E-BF32-D9A8684791BA}" srcOrd="0" destOrd="0" presId="urn:microsoft.com/office/officeart/2005/8/layout/hierarchy1"/>
    <dgm:cxn modelId="{738AC6FD-A546-4EBA-AE3B-B35CDA5FA767}" type="presParOf" srcId="{57217F57-0914-492E-BF32-D9A8684791BA}" destId="{361FE4B2-1D99-442C-8C96-77C99ACA0C32}" srcOrd="0" destOrd="0" presId="urn:microsoft.com/office/officeart/2005/8/layout/hierarchy1"/>
    <dgm:cxn modelId="{433D19B3-0D3B-4D3F-8D0C-79331370076D}" type="presParOf" srcId="{361FE4B2-1D99-442C-8C96-77C99ACA0C32}" destId="{F9FB9877-555C-4632-8053-37E530FD0910}" srcOrd="0" destOrd="0" presId="urn:microsoft.com/office/officeart/2005/8/layout/hierarchy1"/>
    <dgm:cxn modelId="{3441FF15-FDB9-46B4-A5E9-6ACFA0ADB2F0}" type="presParOf" srcId="{361FE4B2-1D99-442C-8C96-77C99ACA0C32}" destId="{727D50CE-446E-4C02-B453-634C327EEEEC}" srcOrd="1" destOrd="0" presId="urn:microsoft.com/office/officeart/2005/8/layout/hierarchy1"/>
    <dgm:cxn modelId="{411306FD-4F76-4201-BBCE-8A292B878BD0}" type="presParOf" srcId="{57217F57-0914-492E-BF32-D9A8684791BA}" destId="{B993B1A4-FAAE-497E-B446-86642FBBF849}" srcOrd="1" destOrd="0" presId="urn:microsoft.com/office/officeart/2005/8/layout/hierarchy1"/>
    <dgm:cxn modelId="{C71580A1-8107-4FFA-9B7D-01B7762A3036}" type="presParOf" srcId="{B993B1A4-FAAE-497E-B446-86642FBBF849}" destId="{25D8BF0F-434A-4546-8F1C-992E02D0FC32}" srcOrd="0" destOrd="0" presId="urn:microsoft.com/office/officeart/2005/8/layout/hierarchy1"/>
    <dgm:cxn modelId="{C85ECB37-8F1A-4398-8054-8D6551B4975E}" type="presParOf" srcId="{B993B1A4-FAAE-497E-B446-86642FBBF849}" destId="{6786442C-E4BE-4779-B46E-E7DA77A515B2}" srcOrd="1" destOrd="0" presId="urn:microsoft.com/office/officeart/2005/8/layout/hierarchy1"/>
    <dgm:cxn modelId="{4F3BFAAD-2ECE-48BA-8536-0008DEB66408}" type="presParOf" srcId="{6786442C-E4BE-4779-B46E-E7DA77A515B2}" destId="{DCDD2F8A-27F3-4D81-985D-AEBFD2A89782}" srcOrd="0" destOrd="0" presId="urn:microsoft.com/office/officeart/2005/8/layout/hierarchy1"/>
    <dgm:cxn modelId="{469F7C8F-B7FA-4E4B-BA5C-547F4B546CB3}" type="presParOf" srcId="{DCDD2F8A-27F3-4D81-985D-AEBFD2A89782}" destId="{68D7FB13-F90B-4F77-A15E-91479653BDB6}" srcOrd="0" destOrd="0" presId="urn:microsoft.com/office/officeart/2005/8/layout/hierarchy1"/>
    <dgm:cxn modelId="{6AD775D4-9497-4183-8164-443F035C039D}" type="presParOf" srcId="{DCDD2F8A-27F3-4D81-985D-AEBFD2A89782}" destId="{43B34988-E2BA-450C-A5E2-0D5A44091971}" srcOrd="1" destOrd="0" presId="urn:microsoft.com/office/officeart/2005/8/layout/hierarchy1"/>
    <dgm:cxn modelId="{5DDF5F2D-C808-47B8-A955-6FD4E998B78F}" type="presParOf" srcId="{6786442C-E4BE-4779-B46E-E7DA77A515B2}" destId="{96DB7F7F-9628-46A9-973E-2B66BF67D17C}" srcOrd="1" destOrd="0" presId="urn:microsoft.com/office/officeart/2005/8/layout/hierarchy1"/>
    <dgm:cxn modelId="{A12CB538-CE9A-43D8-8265-5439DC25BABD}" type="presParOf" srcId="{96DB7F7F-9628-46A9-973E-2B66BF67D17C}" destId="{936764C1-70FE-4068-839A-7C492846AB37}" srcOrd="0" destOrd="0" presId="urn:microsoft.com/office/officeart/2005/8/layout/hierarchy1"/>
    <dgm:cxn modelId="{250FCC52-3E4C-4B1A-ADE0-89A973D65C68}" type="presParOf" srcId="{96DB7F7F-9628-46A9-973E-2B66BF67D17C}" destId="{87B7C585-0F8B-4E8B-8A23-E8BF818E47BC}" srcOrd="1" destOrd="0" presId="urn:microsoft.com/office/officeart/2005/8/layout/hierarchy1"/>
    <dgm:cxn modelId="{63E22F43-DB9F-4979-A3B0-F597F3A69A5F}" type="presParOf" srcId="{87B7C585-0F8B-4E8B-8A23-E8BF818E47BC}" destId="{7E138305-520B-463A-B4A6-3A50E5CB24F4}" srcOrd="0" destOrd="0" presId="urn:microsoft.com/office/officeart/2005/8/layout/hierarchy1"/>
    <dgm:cxn modelId="{22D02B01-BF46-4F5C-86B8-74CC0219224A}" type="presParOf" srcId="{7E138305-520B-463A-B4A6-3A50E5CB24F4}" destId="{FEF37AD2-A40A-493B-A1D6-F1FDDAACB7C8}" srcOrd="0" destOrd="0" presId="urn:microsoft.com/office/officeart/2005/8/layout/hierarchy1"/>
    <dgm:cxn modelId="{24049469-B840-4B61-A0AB-B288797456AD}" type="presParOf" srcId="{7E138305-520B-463A-B4A6-3A50E5CB24F4}" destId="{E95347C8-CABE-4F39-8977-923DA56B004D}" srcOrd="1" destOrd="0" presId="urn:microsoft.com/office/officeart/2005/8/layout/hierarchy1"/>
    <dgm:cxn modelId="{80F457FB-1D9F-4382-B26F-59B34A0FCCD3}" type="presParOf" srcId="{87B7C585-0F8B-4E8B-8A23-E8BF818E47BC}" destId="{BA4CA1E8-EF80-4026-87B0-55141378B24D}" srcOrd="1" destOrd="0" presId="urn:microsoft.com/office/officeart/2005/8/layout/hierarchy1"/>
    <dgm:cxn modelId="{9538D98F-0165-42EC-A8C9-B83A1790E11F}" type="presParOf" srcId="{BA4CA1E8-EF80-4026-87B0-55141378B24D}" destId="{12B71BD5-98AB-4F39-B4E9-F2A720167E1D}" srcOrd="0" destOrd="0" presId="urn:microsoft.com/office/officeart/2005/8/layout/hierarchy1"/>
    <dgm:cxn modelId="{405E8852-A293-4D93-9BAB-4713D28D6647}" type="presParOf" srcId="{BA4CA1E8-EF80-4026-87B0-55141378B24D}" destId="{D21214D7-E771-4E74-BA0D-54F67CCA08A9}" srcOrd="1" destOrd="0" presId="urn:microsoft.com/office/officeart/2005/8/layout/hierarchy1"/>
    <dgm:cxn modelId="{E13BED13-C006-4A98-8CB0-EBB6E8A25C49}" type="presParOf" srcId="{D21214D7-E771-4E74-BA0D-54F67CCA08A9}" destId="{85C415BE-11EC-463D-8379-4915B487ECC7}" srcOrd="0" destOrd="0" presId="urn:microsoft.com/office/officeart/2005/8/layout/hierarchy1"/>
    <dgm:cxn modelId="{05F60CAB-8671-47C9-8BD0-E68391FDF55B}" type="presParOf" srcId="{85C415BE-11EC-463D-8379-4915B487ECC7}" destId="{7625B113-778B-42BF-927F-55B4CBA05DA2}" srcOrd="0" destOrd="0" presId="urn:microsoft.com/office/officeart/2005/8/layout/hierarchy1"/>
    <dgm:cxn modelId="{84DB17C6-F854-4BF6-BB7B-92F709D6B840}" type="presParOf" srcId="{85C415BE-11EC-463D-8379-4915B487ECC7}" destId="{341DEC41-1387-4A1C-AF89-E729FE6A47DD}" srcOrd="1" destOrd="0" presId="urn:microsoft.com/office/officeart/2005/8/layout/hierarchy1"/>
    <dgm:cxn modelId="{75A268D7-4DF9-45D0-B27C-A7D24350B70C}" type="presParOf" srcId="{D21214D7-E771-4E74-BA0D-54F67CCA08A9}" destId="{AA9F6033-29AE-4529-B929-6B23DCDBB1CF}" srcOrd="1" destOrd="0" presId="urn:microsoft.com/office/officeart/2005/8/layout/hierarchy1"/>
    <dgm:cxn modelId="{D808585E-EC42-44CA-996C-5FE0A427F3A3}" type="presParOf" srcId="{BA4CA1E8-EF80-4026-87B0-55141378B24D}" destId="{89DE534B-6DA0-492C-BBF9-8F344048ADA3}" srcOrd="2" destOrd="0" presId="urn:microsoft.com/office/officeart/2005/8/layout/hierarchy1"/>
    <dgm:cxn modelId="{2B6AFB52-AA05-4092-A904-B73E40DB7E9C}" type="presParOf" srcId="{BA4CA1E8-EF80-4026-87B0-55141378B24D}" destId="{20BAB9F7-47FF-4423-B13D-18E92D5B9200}" srcOrd="3" destOrd="0" presId="urn:microsoft.com/office/officeart/2005/8/layout/hierarchy1"/>
    <dgm:cxn modelId="{4EBDBC5E-392D-4A19-8596-3F502C03F373}" type="presParOf" srcId="{20BAB9F7-47FF-4423-B13D-18E92D5B9200}" destId="{6574B4F0-E072-4AF7-AE2C-ECB32DECEA53}" srcOrd="0" destOrd="0" presId="urn:microsoft.com/office/officeart/2005/8/layout/hierarchy1"/>
    <dgm:cxn modelId="{D84AC680-F79A-4156-8E60-B5A8F0B096A8}" type="presParOf" srcId="{6574B4F0-E072-4AF7-AE2C-ECB32DECEA53}" destId="{EC9DB06C-7F39-46FE-BB06-BE11887A7E37}" srcOrd="0" destOrd="0" presId="urn:microsoft.com/office/officeart/2005/8/layout/hierarchy1"/>
    <dgm:cxn modelId="{7ABB457E-7664-464D-BCBC-316EAC30F15D}" type="presParOf" srcId="{6574B4F0-E072-4AF7-AE2C-ECB32DECEA53}" destId="{7BB832E6-1578-4AF2-A26B-3053B82D774A}" srcOrd="1" destOrd="0" presId="urn:microsoft.com/office/officeart/2005/8/layout/hierarchy1"/>
    <dgm:cxn modelId="{60B360DB-3ECF-4F8F-8808-B178256BD0A3}" type="presParOf" srcId="{20BAB9F7-47FF-4423-B13D-18E92D5B9200}" destId="{94BF0DB9-3344-4A7C-8131-77E7BE73613F}" srcOrd="1" destOrd="0" presId="urn:microsoft.com/office/officeart/2005/8/layout/hierarchy1"/>
    <dgm:cxn modelId="{A256F9E5-9DE8-4A03-9CA0-A98FEBBF6464}" type="presParOf" srcId="{94BF0DB9-3344-4A7C-8131-77E7BE73613F}" destId="{3806C439-7946-4EE4-96BA-F82224D3A09D}" srcOrd="0" destOrd="0" presId="urn:microsoft.com/office/officeart/2005/8/layout/hierarchy1"/>
    <dgm:cxn modelId="{9B3E8196-AE83-47B2-8791-50D98D18DA58}" type="presParOf" srcId="{94BF0DB9-3344-4A7C-8131-77E7BE73613F}" destId="{779ADD30-1004-420A-8884-F5B32399E9FC}" srcOrd="1" destOrd="0" presId="urn:microsoft.com/office/officeart/2005/8/layout/hierarchy1"/>
    <dgm:cxn modelId="{9E4DBDB1-E4DC-4774-972A-5E3C9BA2EE29}" type="presParOf" srcId="{779ADD30-1004-420A-8884-F5B32399E9FC}" destId="{636F4396-1282-4385-8D50-63F4296C21FF}" srcOrd="0" destOrd="0" presId="urn:microsoft.com/office/officeart/2005/8/layout/hierarchy1"/>
    <dgm:cxn modelId="{2897874A-A0E0-4253-B613-6D757EA96B3B}" type="presParOf" srcId="{636F4396-1282-4385-8D50-63F4296C21FF}" destId="{B4215638-FFBC-40B9-97D6-30872B596757}" srcOrd="0" destOrd="0" presId="urn:microsoft.com/office/officeart/2005/8/layout/hierarchy1"/>
    <dgm:cxn modelId="{255F266D-AD8F-46C1-84A4-82963FD41D05}" type="presParOf" srcId="{636F4396-1282-4385-8D50-63F4296C21FF}" destId="{2731D0EF-338B-49BF-B02A-B6835F4B8369}" srcOrd="1" destOrd="0" presId="urn:microsoft.com/office/officeart/2005/8/layout/hierarchy1"/>
    <dgm:cxn modelId="{E6215506-21D2-4B1B-85DB-DFC6C65F9EBB}" type="presParOf" srcId="{779ADD30-1004-420A-8884-F5B32399E9FC}" destId="{756C9412-5CDE-44B3-8010-148334DD2151}" srcOrd="1" destOrd="0" presId="urn:microsoft.com/office/officeart/2005/8/layout/hierarchy1"/>
    <dgm:cxn modelId="{AECDCA98-5CE3-4680-BD88-79D1D712FB2F}" type="presParOf" srcId="{94BF0DB9-3344-4A7C-8131-77E7BE73613F}" destId="{5994A5AF-E771-46BF-A1D4-44C19C3F4271}" srcOrd="2" destOrd="0" presId="urn:microsoft.com/office/officeart/2005/8/layout/hierarchy1"/>
    <dgm:cxn modelId="{14611330-32B3-4403-8800-50CFA8B3DE30}" type="presParOf" srcId="{94BF0DB9-3344-4A7C-8131-77E7BE73613F}" destId="{AA8CFBEF-6DD6-41DA-AAC6-E73FF4487C91}" srcOrd="3" destOrd="0" presId="urn:microsoft.com/office/officeart/2005/8/layout/hierarchy1"/>
    <dgm:cxn modelId="{B6F3E3C4-8C64-4A87-9F3E-D938E6A6B914}" type="presParOf" srcId="{AA8CFBEF-6DD6-41DA-AAC6-E73FF4487C91}" destId="{7EE6306B-00D1-402F-95E4-0B8DDD904901}" srcOrd="0" destOrd="0" presId="urn:microsoft.com/office/officeart/2005/8/layout/hierarchy1"/>
    <dgm:cxn modelId="{1B499A78-4595-4538-A97C-8BD95F5E1E21}" type="presParOf" srcId="{7EE6306B-00D1-402F-95E4-0B8DDD904901}" destId="{5B71E9D8-1419-4D64-8E49-B24A5580C3D0}" srcOrd="0" destOrd="0" presId="urn:microsoft.com/office/officeart/2005/8/layout/hierarchy1"/>
    <dgm:cxn modelId="{2866C86C-237F-4ED1-9CF5-4C04C4495D89}" type="presParOf" srcId="{7EE6306B-00D1-402F-95E4-0B8DDD904901}" destId="{464735D0-24C2-48B2-A5E1-2CC814506B51}" srcOrd="1" destOrd="0" presId="urn:microsoft.com/office/officeart/2005/8/layout/hierarchy1"/>
    <dgm:cxn modelId="{610A36C4-1181-414E-9C92-A2077833CCE1}" type="presParOf" srcId="{AA8CFBEF-6DD6-41DA-AAC6-E73FF4487C91}" destId="{738FF401-F751-4537-BE2A-AF6A6FE22EA2}" srcOrd="1" destOrd="0" presId="urn:microsoft.com/office/officeart/2005/8/layout/hierarchy1"/>
    <dgm:cxn modelId="{567BA53E-DE6A-4EF2-846E-322CB0F6804D}" type="presParOf" srcId="{94BF0DB9-3344-4A7C-8131-77E7BE73613F}" destId="{425645A3-3593-4962-A227-92606A4DCACA}" srcOrd="4" destOrd="0" presId="urn:microsoft.com/office/officeart/2005/8/layout/hierarchy1"/>
    <dgm:cxn modelId="{28659608-186F-4D85-A3D6-D98197DAF126}" type="presParOf" srcId="{94BF0DB9-3344-4A7C-8131-77E7BE73613F}" destId="{26FAE159-D98C-4D35-AD88-E06E1DD4B3F3}" srcOrd="5" destOrd="0" presId="urn:microsoft.com/office/officeart/2005/8/layout/hierarchy1"/>
    <dgm:cxn modelId="{CA9B2DD1-81A7-4425-B5A5-CFE67B7B97F6}" type="presParOf" srcId="{26FAE159-D98C-4D35-AD88-E06E1DD4B3F3}" destId="{B8B54887-346C-4700-B629-CFA7B5DFBF2C}" srcOrd="0" destOrd="0" presId="urn:microsoft.com/office/officeart/2005/8/layout/hierarchy1"/>
    <dgm:cxn modelId="{EE4A4A86-3B1F-45B7-A97C-CB84E5FE6AC7}" type="presParOf" srcId="{B8B54887-346C-4700-B629-CFA7B5DFBF2C}" destId="{88DCB402-A424-4119-8012-19D80B12CB7D}" srcOrd="0" destOrd="0" presId="urn:microsoft.com/office/officeart/2005/8/layout/hierarchy1"/>
    <dgm:cxn modelId="{51352C6B-B73E-48E0-8C38-F7ADDE67DF05}" type="presParOf" srcId="{B8B54887-346C-4700-B629-CFA7B5DFBF2C}" destId="{0AB1A57F-6B70-4274-A2FE-92C903F532C9}" srcOrd="1" destOrd="0" presId="urn:microsoft.com/office/officeart/2005/8/layout/hierarchy1"/>
    <dgm:cxn modelId="{85481AC0-8139-4E10-A955-2419331CE75C}" type="presParOf" srcId="{26FAE159-D98C-4D35-AD88-E06E1DD4B3F3}" destId="{97DBB2B4-784A-4A4D-97A8-7490A1950C38}" srcOrd="1" destOrd="0" presId="urn:microsoft.com/office/officeart/2005/8/layout/hierarchy1"/>
    <dgm:cxn modelId="{47B00965-AE4D-49B9-A60A-20B20638D31D}" type="presParOf" srcId="{BA4CA1E8-EF80-4026-87B0-55141378B24D}" destId="{974357D5-18F1-4D46-889A-441655619809}" srcOrd="4" destOrd="0" presId="urn:microsoft.com/office/officeart/2005/8/layout/hierarchy1"/>
    <dgm:cxn modelId="{A7AF293B-CC02-4537-82AA-24069EDA2545}" type="presParOf" srcId="{BA4CA1E8-EF80-4026-87B0-55141378B24D}" destId="{A5B46AE5-574A-408C-A174-969AD5109EC1}" srcOrd="5" destOrd="0" presId="urn:microsoft.com/office/officeart/2005/8/layout/hierarchy1"/>
    <dgm:cxn modelId="{03E4C245-8660-40F9-BB34-F4305EE09C22}" type="presParOf" srcId="{A5B46AE5-574A-408C-A174-969AD5109EC1}" destId="{64536717-90D0-4361-A66F-5BD18E29F86E}" srcOrd="0" destOrd="0" presId="urn:microsoft.com/office/officeart/2005/8/layout/hierarchy1"/>
    <dgm:cxn modelId="{72A6B9B8-DE59-4584-8E7A-554216BA8225}" type="presParOf" srcId="{64536717-90D0-4361-A66F-5BD18E29F86E}" destId="{D20B576D-A3E4-4ABA-8598-716B14BF83F5}" srcOrd="0" destOrd="0" presId="urn:microsoft.com/office/officeart/2005/8/layout/hierarchy1"/>
    <dgm:cxn modelId="{7909CFA6-BB63-410E-B534-C57E9EE5412F}" type="presParOf" srcId="{64536717-90D0-4361-A66F-5BD18E29F86E}" destId="{81A9FB0B-29B3-427B-A6E7-5C3F8CE0C868}" srcOrd="1" destOrd="0" presId="urn:microsoft.com/office/officeart/2005/8/layout/hierarchy1"/>
    <dgm:cxn modelId="{A4064FF4-6E12-4C47-9188-58B61E135F2F}" type="presParOf" srcId="{A5B46AE5-574A-408C-A174-969AD5109EC1}" destId="{2E82E2A1-8AD8-4733-A89A-A32C79289331}" srcOrd="1" destOrd="0" presId="urn:microsoft.com/office/officeart/2005/8/layout/hierarchy1"/>
    <dgm:cxn modelId="{B459173F-D3D3-42B0-9146-D6D2F66F33A4}" type="presParOf" srcId="{96DB7F7F-9628-46A9-973E-2B66BF67D17C}" destId="{EE290FC8-8598-45BF-B22B-F292C03AD16B}" srcOrd="2" destOrd="0" presId="urn:microsoft.com/office/officeart/2005/8/layout/hierarchy1"/>
    <dgm:cxn modelId="{E5181BA3-7078-4106-9622-C43844FB2FA7}" type="presParOf" srcId="{96DB7F7F-9628-46A9-973E-2B66BF67D17C}" destId="{CA72EDCC-3B86-477C-A695-3DA46D2E83CE}" srcOrd="3" destOrd="0" presId="urn:microsoft.com/office/officeart/2005/8/layout/hierarchy1"/>
    <dgm:cxn modelId="{81874D17-2231-4B5C-96C4-795A64740A53}" type="presParOf" srcId="{CA72EDCC-3B86-477C-A695-3DA46D2E83CE}" destId="{9D40A851-9BB1-4E86-AA39-8BD496AD17FE}" srcOrd="0" destOrd="0" presId="urn:microsoft.com/office/officeart/2005/8/layout/hierarchy1"/>
    <dgm:cxn modelId="{B943DB84-42E3-4FD7-9449-AD5C9ABE3245}" type="presParOf" srcId="{9D40A851-9BB1-4E86-AA39-8BD496AD17FE}" destId="{70815263-1531-4ABF-860F-98EBC63408DA}" srcOrd="0" destOrd="0" presId="urn:microsoft.com/office/officeart/2005/8/layout/hierarchy1"/>
    <dgm:cxn modelId="{3B73B545-792B-41C8-B400-649C9F5BE14A}" type="presParOf" srcId="{9D40A851-9BB1-4E86-AA39-8BD496AD17FE}" destId="{308F1AC9-B1F5-445B-8F1A-4DED6034E889}" srcOrd="1" destOrd="0" presId="urn:microsoft.com/office/officeart/2005/8/layout/hierarchy1"/>
    <dgm:cxn modelId="{E3F6BEF4-6AFD-499F-BA46-9E34134A8C2A}" type="presParOf" srcId="{CA72EDCC-3B86-477C-A695-3DA46D2E83CE}" destId="{8980472E-CEB7-4D1B-9637-A7E7E65A08FF}" srcOrd="1" destOrd="0" presId="urn:microsoft.com/office/officeart/2005/8/layout/hierarchy1"/>
    <dgm:cxn modelId="{E5D69EEE-C8B5-4264-9560-41A12934A971}" type="presParOf" srcId="{B993B1A4-FAAE-497E-B446-86642FBBF849}" destId="{9D106522-429E-45C0-B3A3-C8D9820E4D55}" srcOrd="2" destOrd="0" presId="urn:microsoft.com/office/officeart/2005/8/layout/hierarchy1"/>
    <dgm:cxn modelId="{EA4482F0-86D4-4D3C-AD8E-762D3383F5ED}" type="presParOf" srcId="{B993B1A4-FAAE-497E-B446-86642FBBF849}" destId="{9B53A6BD-945D-40D0-AACE-7CCC919D514B}" srcOrd="3" destOrd="0" presId="urn:microsoft.com/office/officeart/2005/8/layout/hierarchy1"/>
    <dgm:cxn modelId="{5F68257D-12AF-4250-ADCE-6E0C09727BB4}" type="presParOf" srcId="{9B53A6BD-945D-40D0-AACE-7CCC919D514B}" destId="{44E0F4BB-4C6B-4558-BEA9-726EE1E171DC}" srcOrd="0" destOrd="0" presId="urn:microsoft.com/office/officeart/2005/8/layout/hierarchy1"/>
    <dgm:cxn modelId="{0CC47DE4-608F-4698-B855-FFDC72292056}" type="presParOf" srcId="{44E0F4BB-4C6B-4558-BEA9-726EE1E171DC}" destId="{916EC7CE-6674-47BF-95B1-846A69425EBA}" srcOrd="0" destOrd="0" presId="urn:microsoft.com/office/officeart/2005/8/layout/hierarchy1"/>
    <dgm:cxn modelId="{D6028604-DE6C-4F44-873F-118FD777D47A}" type="presParOf" srcId="{44E0F4BB-4C6B-4558-BEA9-726EE1E171DC}" destId="{8123F96F-C08E-4CFE-8464-0C073992E833}" srcOrd="1" destOrd="0" presId="urn:microsoft.com/office/officeart/2005/8/layout/hierarchy1"/>
    <dgm:cxn modelId="{620C99C2-13CA-4E22-A63F-99B392A7E07B}" type="presParOf" srcId="{9B53A6BD-945D-40D0-AACE-7CCC919D514B}" destId="{E190FBC0-8F8A-4C7C-9C06-F02B45D22241}" srcOrd="1" destOrd="0" presId="urn:microsoft.com/office/officeart/2005/8/layout/hierarchy1"/>
    <dgm:cxn modelId="{09745B59-5979-47A9-989C-DE6FED1EDB41}" type="presParOf" srcId="{E190FBC0-8F8A-4C7C-9C06-F02B45D22241}" destId="{21BB050D-0C7F-4497-A9E0-EC02E0112ADF}" srcOrd="0" destOrd="0" presId="urn:microsoft.com/office/officeart/2005/8/layout/hierarchy1"/>
    <dgm:cxn modelId="{8B19B167-F579-426C-A146-B3988F609A4A}" type="presParOf" srcId="{E190FBC0-8F8A-4C7C-9C06-F02B45D22241}" destId="{D6538B88-3946-4449-ADEF-35A36DA6CBA7}" srcOrd="1" destOrd="0" presId="urn:microsoft.com/office/officeart/2005/8/layout/hierarchy1"/>
    <dgm:cxn modelId="{6A41D765-07C0-4D37-8355-2DEE2354035B}" type="presParOf" srcId="{D6538B88-3946-4449-ADEF-35A36DA6CBA7}" destId="{634EEF5F-CA4E-4E46-9FF3-DB6915A8489D}" srcOrd="0" destOrd="0" presId="urn:microsoft.com/office/officeart/2005/8/layout/hierarchy1"/>
    <dgm:cxn modelId="{E5F496DC-6218-4166-8890-3C93DB7EEBFB}" type="presParOf" srcId="{634EEF5F-CA4E-4E46-9FF3-DB6915A8489D}" destId="{5EA52CC5-6196-4F61-AE1F-63A4734DDC1C}" srcOrd="0" destOrd="0" presId="urn:microsoft.com/office/officeart/2005/8/layout/hierarchy1"/>
    <dgm:cxn modelId="{E3834C5D-81BE-4A33-88C7-650A4183A598}" type="presParOf" srcId="{634EEF5F-CA4E-4E46-9FF3-DB6915A8489D}" destId="{77B4B67D-1E40-4B1A-8645-BF87A95CA5E0}" srcOrd="1" destOrd="0" presId="urn:microsoft.com/office/officeart/2005/8/layout/hierarchy1"/>
    <dgm:cxn modelId="{F3D1504E-60D4-46B3-A75A-7DE18F8CFD43}" type="presParOf" srcId="{D6538B88-3946-4449-ADEF-35A36DA6CBA7}" destId="{B77F0E87-8E65-45E4-8FF2-DD32BA5BC54A}" srcOrd="1" destOrd="0" presId="urn:microsoft.com/office/officeart/2005/8/layout/hierarchy1"/>
    <dgm:cxn modelId="{99EF3796-8B87-41E0-9462-CAC4300EC978}" type="presParOf" srcId="{E190FBC0-8F8A-4C7C-9C06-F02B45D22241}" destId="{6081DA9D-407F-426D-8CB0-EF60F42C74E4}" srcOrd="2" destOrd="0" presId="urn:microsoft.com/office/officeart/2005/8/layout/hierarchy1"/>
    <dgm:cxn modelId="{073AB051-D3F4-48BA-B133-9ABE756CD719}" type="presParOf" srcId="{E190FBC0-8F8A-4C7C-9C06-F02B45D22241}" destId="{8854B1D4-E2E8-48E4-8FAB-925F60276DC6}" srcOrd="3" destOrd="0" presId="urn:microsoft.com/office/officeart/2005/8/layout/hierarchy1"/>
    <dgm:cxn modelId="{70091844-4B6B-4ACA-89E9-A21B0096E311}" type="presParOf" srcId="{8854B1D4-E2E8-48E4-8FAB-925F60276DC6}" destId="{35C4D9D3-94F5-4936-BEFB-FC313BAECF67}" srcOrd="0" destOrd="0" presId="urn:microsoft.com/office/officeart/2005/8/layout/hierarchy1"/>
    <dgm:cxn modelId="{0F7B3382-C748-4FEA-AB17-31B5B3DE04D7}" type="presParOf" srcId="{35C4D9D3-94F5-4936-BEFB-FC313BAECF67}" destId="{325C4FC6-84F6-400C-B8DD-493955443129}" srcOrd="0" destOrd="0" presId="urn:microsoft.com/office/officeart/2005/8/layout/hierarchy1"/>
    <dgm:cxn modelId="{AEF7D8E2-E557-4EC6-8929-D12F1A396157}" type="presParOf" srcId="{35C4D9D3-94F5-4936-BEFB-FC313BAECF67}" destId="{7FF4550E-A04A-444A-A277-3B76BDD6F8CE}" srcOrd="1" destOrd="0" presId="urn:microsoft.com/office/officeart/2005/8/layout/hierarchy1"/>
    <dgm:cxn modelId="{0E5B6C95-AA13-4209-AC6A-E6AAE3609BDB}" type="presParOf" srcId="{8854B1D4-E2E8-48E4-8FAB-925F60276DC6}" destId="{40807999-5F50-4AF4-AAC5-C3839EDE8FDA}" srcOrd="1" destOrd="0" presId="urn:microsoft.com/office/officeart/2005/8/layout/hierarchy1"/>
    <dgm:cxn modelId="{93D7899E-811D-4C1C-A047-0F854D301521}" type="presParOf" srcId="{B993B1A4-FAAE-497E-B446-86642FBBF849}" destId="{83B4D448-2FFD-4F9E-AD87-C623BF12520A}" srcOrd="4" destOrd="0" presId="urn:microsoft.com/office/officeart/2005/8/layout/hierarchy1"/>
    <dgm:cxn modelId="{7F832283-2E48-48CB-AEFE-3C77194119BB}" type="presParOf" srcId="{B993B1A4-FAAE-497E-B446-86642FBBF849}" destId="{16D18FF8-3243-4B98-A75F-C8B2F21A5000}" srcOrd="5" destOrd="0" presId="urn:microsoft.com/office/officeart/2005/8/layout/hierarchy1"/>
    <dgm:cxn modelId="{30169FBA-AFA0-455D-BF5A-32CA129D69D2}" type="presParOf" srcId="{16D18FF8-3243-4B98-A75F-C8B2F21A5000}" destId="{C5A007BD-4898-42FC-B863-2702686A8079}" srcOrd="0" destOrd="0" presId="urn:microsoft.com/office/officeart/2005/8/layout/hierarchy1"/>
    <dgm:cxn modelId="{1458B473-ED5D-4174-9A62-CBDE1E645201}" type="presParOf" srcId="{C5A007BD-4898-42FC-B863-2702686A8079}" destId="{5F6F59FE-0131-492B-98F0-3C422293DE63}" srcOrd="0" destOrd="0" presId="urn:microsoft.com/office/officeart/2005/8/layout/hierarchy1"/>
    <dgm:cxn modelId="{43070C13-8310-4515-AD49-32C93BDAE16A}" type="presParOf" srcId="{C5A007BD-4898-42FC-B863-2702686A8079}" destId="{4697CA56-2475-4258-B7A5-98679976411A}" srcOrd="1" destOrd="0" presId="urn:microsoft.com/office/officeart/2005/8/layout/hierarchy1"/>
    <dgm:cxn modelId="{220DC36F-FA97-45F8-ABF6-22D483C6B4DC}" type="presParOf" srcId="{16D18FF8-3243-4B98-A75F-C8B2F21A5000}" destId="{2B06AF07-1AF4-4801-8CE2-5271BB35D160}" srcOrd="1" destOrd="0" presId="urn:microsoft.com/office/officeart/2005/8/layout/hierarchy1"/>
    <dgm:cxn modelId="{184521B3-6739-47AA-9C17-04D8E6B2560E}" type="presParOf" srcId="{2B06AF07-1AF4-4801-8CE2-5271BB35D160}" destId="{4C7C3CFD-BAF5-4C1F-80B9-14677E8B3F62}" srcOrd="0" destOrd="0" presId="urn:microsoft.com/office/officeart/2005/8/layout/hierarchy1"/>
    <dgm:cxn modelId="{FC61C103-338E-4B49-B335-79943251D232}" type="presParOf" srcId="{2B06AF07-1AF4-4801-8CE2-5271BB35D160}" destId="{265D7789-A162-4383-832F-A9687858590C}" srcOrd="1" destOrd="0" presId="urn:microsoft.com/office/officeart/2005/8/layout/hierarchy1"/>
    <dgm:cxn modelId="{5738C589-2B77-4025-9B04-CBEE9DA45592}" type="presParOf" srcId="{265D7789-A162-4383-832F-A9687858590C}" destId="{B581A0A6-C0C3-4EDE-A9E8-1A3247A4C3B2}" srcOrd="0" destOrd="0" presId="urn:microsoft.com/office/officeart/2005/8/layout/hierarchy1"/>
    <dgm:cxn modelId="{1046630D-9491-4C7A-BAD4-72F81EFAE8C7}" type="presParOf" srcId="{B581A0A6-C0C3-4EDE-A9E8-1A3247A4C3B2}" destId="{B3EC1692-A8CC-44A6-A0A9-8B7978373D23}" srcOrd="0" destOrd="0" presId="urn:microsoft.com/office/officeart/2005/8/layout/hierarchy1"/>
    <dgm:cxn modelId="{56010A02-FCC8-446F-8B22-42E0A8799CC7}" type="presParOf" srcId="{B581A0A6-C0C3-4EDE-A9E8-1A3247A4C3B2}" destId="{7275E94F-2A59-435C-9AE7-32DFDF2E770B}" srcOrd="1" destOrd="0" presId="urn:microsoft.com/office/officeart/2005/8/layout/hierarchy1"/>
    <dgm:cxn modelId="{27EA9B37-4471-4689-A449-8DA985DC51C6}" type="presParOf" srcId="{265D7789-A162-4383-832F-A9687858590C}" destId="{B67F193B-19BD-48C1-8BA3-CCA5E1DA0F04}" srcOrd="1" destOrd="0" presId="urn:microsoft.com/office/officeart/2005/8/layout/hierarchy1"/>
    <dgm:cxn modelId="{BA9E5090-26BB-45ED-8415-263E3B6904ED}" type="presParOf" srcId="{2B06AF07-1AF4-4801-8CE2-5271BB35D160}" destId="{4689D633-ED32-4941-A59F-3E78C1F61DF1}" srcOrd="2" destOrd="0" presId="urn:microsoft.com/office/officeart/2005/8/layout/hierarchy1"/>
    <dgm:cxn modelId="{5817D9AA-5695-4944-B887-8EF5A529F375}" type="presParOf" srcId="{2B06AF07-1AF4-4801-8CE2-5271BB35D160}" destId="{C54A6D1D-7AC6-4589-B451-61ABDBF33C15}" srcOrd="3" destOrd="0" presId="urn:microsoft.com/office/officeart/2005/8/layout/hierarchy1"/>
    <dgm:cxn modelId="{A4B7C0CE-B051-4A2F-8A20-412E3105A5F3}" type="presParOf" srcId="{C54A6D1D-7AC6-4589-B451-61ABDBF33C15}" destId="{A5393A8C-77E7-48A1-897F-A7F40ACE17F5}" srcOrd="0" destOrd="0" presId="urn:microsoft.com/office/officeart/2005/8/layout/hierarchy1"/>
    <dgm:cxn modelId="{A128F636-4A52-42F1-9F96-6D4561885DC2}" type="presParOf" srcId="{A5393A8C-77E7-48A1-897F-A7F40ACE17F5}" destId="{B8517B3E-7FF6-472E-B610-200EFA171C6C}" srcOrd="0" destOrd="0" presId="urn:microsoft.com/office/officeart/2005/8/layout/hierarchy1"/>
    <dgm:cxn modelId="{67F868A5-C58E-4581-A4E1-2ADC741DF7AA}" type="presParOf" srcId="{A5393A8C-77E7-48A1-897F-A7F40ACE17F5}" destId="{3BA8919E-501C-400D-82DF-3C9BE089815F}" srcOrd="1" destOrd="0" presId="urn:microsoft.com/office/officeart/2005/8/layout/hierarchy1"/>
    <dgm:cxn modelId="{4A2B46C4-208E-40FE-84A4-606C5A8B0BDA}" type="presParOf" srcId="{C54A6D1D-7AC6-4589-B451-61ABDBF33C15}" destId="{57DEB430-BA89-4BE9-9555-08EAA7AE14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09DFB-F6BC-42C1-994E-8495BA3A42F4}">
      <dsp:nvSpPr>
        <dsp:cNvPr id="0" name=""/>
        <dsp:cNvSpPr/>
      </dsp:nvSpPr>
      <dsp:spPr>
        <a:xfrm>
          <a:off x="5849803" y="2790778"/>
          <a:ext cx="578922" cy="275514"/>
        </a:xfrm>
        <a:custGeom>
          <a:avLst/>
          <a:gdLst/>
          <a:ahLst/>
          <a:cxnLst/>
          <a:rect l="0" t="0" r="0" b="0"/>
          <a:pathLst>
            <a:path>
              <a:moveTo>
                <a:pt x="0" y="0"/>
              </a:moveTo>
              <a:lnTo>
                <a:pt x="0" y="187755"/>
              </a:lnTo>
              <a:lnTo>
                <a:pt x="578922" y="187755"/>
              </a:lnTo>
              <a:lnTo>
                <a:pt x="578922" y="27551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5CD3FC-1967-4B10-A2ED-C3CE9256FDD8}">
      <dsp:nvSpPr>
        <dsp:cNvPr id="0" name=""/>
        <dsp:cNvSpPr/>
      </dsp:nvSpPr>
      <dsp:spPr>
        <a:xfrm>
          <a:off x="5270880" y="2790778"/>
          <a:ext cx="578922" cy="275514"/>
        </a:xfrm>
        <a:custGeom>
          <a:avLst/>
          <a:gdLst/>
          <a:ahLst/>
          <a:cxnLst/>
          <a:rect l="0" t="0" r="0" b="0"/>
          <a:pathLst>
            <a:path>
              <a:moveTo>
                <a:pt x="578922" y="0"/>
              </a:moveTo>
              <a:lnTo>
                <a:pt x="578922" y="187755"/>
              </a:lnTo>
              <a:lnTo>
                <a:pt x="0" y="187755"/>
              </a:lnTo>
              <a:lnTo>
                <a:pt x="0" y="27551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1433A1-AD3F-4347-A1C2-EABA9EFD2564}">
      <dsp:nvSpPr>
        <dsp:cNvPr id="0" name=""/>
        <dsp:cNvSpPr/>
      </dsp:nvSpPr>
      <dsp:spPr>
        <a:xfrm>
          <a:off x="5244146" y="1913710"/>
          <a:ext cx="605656" cy="275514"/>
        </a:xfrm>
        <a:custGeom>
          <a:avLst/>
          <a:gdLst/>
          <a:ahLst/>
          <a:cxnLst/>
          <a:rect l="0" t="0" r="0" b="0"/>
          <a:pathLst>
            <a:path>
              <a:moveTo>
                <a:pt x="0" y="0"/>
              </a:moveTo>
              <a:lnTo>
                <a:pt x="0" y="187755"/>
              </a:lnTo>
              <a:lnTo>
                <a:pt x="605656" y="187755"/>
              </a:lnTo>
              <a:lnTo>
                <a:pt x="605656" y="27551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ADFF48-AEBC-4726-AEFC-7E99393006D5}">
      <dsp:nvSpPr>
        <dsp:cNvPr id="0" name=""/>
        <dsp:cNvSpPr/>
      </dsp:nvSpPr>
      <dsp:spPr>
        <a:xfrm>
          <a:off x="4665223" y="1913710"/>
          <a:ext cx="578922" cy="275514"/>
        </a:xfrm>
        <a:custGeom>
          <a:avLst/>
          <a:gdLst/>
          <a:ahLst/>
          <a:cxnLst/>
          <a:rect l="0" t="0" r="0" b="0"/>
          <a:pathLst>
            <a:path>
              <a:moveTo>
                <a:pt x="578922" y="0"/>
              </a:moveTo>
              <a:lnTo>
                <a:pt x="578922" y="187755"/>
              </a:lnTo>
              <a:lnTo>
                <a:pt x="0" y="187755"/>
              </a:lnTo>
              <a:lnTo>
                <a:pt x="0" y="27551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FE7889-F08D-4298-B914-852CFD24E67A}">
      <dsp:nvSpPr>
        <dsp:cNvPr id="0" name=""/>
        <dsp:cNvSpPr/>
      </dsp:nvSpPr>
      <dsp:spPr>
        <a:xfrm>
          <a:off x="3204550" y="1036642"/>
          <a:ext cx="2039596" cy="275514"/>
        </a:xfrm>
        <a:custGeom>
          <a:avLst/>
          <a:gdLst/>
          <a:ahLst/>
          <a:cxnLst/>
          <a:rect l="0" t="0" r="0" b="0"/>
          <a:pathLst>
            <a:path>
              <a:moveTo>
                <a:pt x="0" y="0"/>
              </a:moveTo>
              <a:lnTo>
                <a:pt x="0" y="187755"/>
              </a:lnTo>
              <a:lnTo>
                <a:pt x="2039596" y="187755"/>
              </a:lnTo>
              <a:lnTo>
                <a:pt x="2039596" y="27551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04EC99-8D95-4117-ABCC-6C8EC4FB570A}">
      <dsp:nvSpPr>
        <dsp:cNvPr id="0" name=""/>
        <dsp:cNvSpPr/>
      </dsp:nvSpPr>
      <dsp:spPr>
        <a:xfrm>
          <a:off x="2901721" y="1913710"/>
          <a:ext cx="578922" cy="275514"/>
        </a:xfrm>
        <a:custGeom>
          <a:avLst/>
          <a:gdLst/>
          <a:ahLst/>
          <a:cxnLst/>
          <a:rect l="0" t="0" r="0" b="0"/>
          <a:pathLst>
            <a:path>
              <a:moveTo>
                <a:pt x="0" y="0"/>
              </a:moveTo>
              <a:lnTo>
                <a:pt x="0" y="187755"/>
              </a:lnTo>
              <a:lnTo>
                <a:pt x="578922" y="187755"/>
              </a:lnTo>
              <a:lnTo>
                <a:pt x="578922" y="27551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C86D86-4244-4E82-8955-4987519B0CEF}">
      <dsp:nvSpPr>
        <dsp:cNvPr id="0" name=""/>
        <dsp:cNvSpPr/>
      </dsp:nvSpPr>
      <dsp:spPr>
        <a:xfrm>
          <a:off x="2322799" y="1913710"/>
          <a:ext cx="578922" cy="275514"/>
        </a:xfrm>
        <a:custGeom>
          <a:avLst/>
          <a:gdLst/>
          <a:ahLst/>
          <a:cxnLst/>
          <a:rect l="0" t="0" r="0" b="0"/>
          <a:pathLst>
            <a:path>
              <a:moveTo>
                <a:pt x="578922" y="0"/>
              </a:moveTo>
              <a:lnTo>
                <a:pt x="578922" y="187755"/>
              </a:lnTo>
              <a:lnTo>
                <a:pt x="0" y="187755"/>
              </a:lnTo>
              <a:lnTo>
                <a:pt x="0" y="27551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289DAB-2175-4ECF-A05D-899C584C291F}">
      <dsp:nvSpPr>
        <dsp:cNvPr id="0" name=""/>
        <dsp:cNvSpPr/>
      </dsp:nvSpPr>
      <dsp:spPr>
        <a:xfrm>
          <a:off x="2901721" y="1036642"/>
          <a:ext cx="302828" cy="275514"/>
        </a:xfrm>
        <a:custGeom>
          <a:avLst/>
          <a:gdLst/>
          <a:ahLst/>
          <a:cxnLst/>
          <a:rect l="0" t="0" r="0" b="0"/>
          <a:pathLst>
            <a:path>
              <a:moveTo>
                <a:pt x="302828" y="0"/>
              </a:moveTo>
              <a:lnTo>
                <a:pt x="302828" y="187755"/>
              </a:lnTo>
              <a:lnTo>
                <a:pt x="0" y="187755"/>
              </a:lnTo>
              <a:lnTo>
                <a:pt x="0" y="27551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8E6F63-3D67-4144-AA85-92FCBF569444}">
      <dsp:nvSpPr>
        <dsp:cNvPr id="0" name=""/>
        <dsp:cNvSpPr/>
      </dsp:nvSpPr>
      <dsp:spPr>
        <a:xfrm>
          <a:off x="1743876" y="3667846"/>
          <a:ext cx="1157845" cy="275514"/>
        </a:xfrm>
        <a:custGeom>
          <a:avLst/>
          <a:gdLst/>
          <a:ahLst/>
          <a:cxnLst/>
          <a:rect l="0" t="0" r="0" b="0"/>
          <a:pathLst>
            <a:path>
              <a:moveTo>
                <a:pt x="0" y="0"/>
              </a:moveTo>
              <a:lnTo>
                <a:pt x="0" y="187755"/>
              </a:lnTo>
              <a:lnTo>
                <a:pt x="1157845" y="187755"/>
              </a:lnTo>
              <a:lnTo>
                <a:pt x="1157845" y="27551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5856D9-2EE9-4ABF-A74B-36B4EBA6F18B}">
      <dsp:nvSpPr>
        <dsp:cNvPr id="0" name=""/>
        <dsp:cNvSpPr/>
      </dsp:nvSpPr>
      <dsp:spPr>
        <a:xfrm>
          <a:off x="1698156" y="3667846"/>
          <a:ext cx="91440" cy="275514"/>
        </a:xfrm>
        <a:custGeom>
          <a:avLst/>
          <a:gdLst/>
          <a:ahLst/>
          <a:cxnLst/>
          <a:rect l="0" t="0" r="0" b="0"/>
          <a:pathLst>
            <a:path>
              <a:moveTo>
                <a:pt x="45720" y="0"/>
              </a:moveTo>
              <a:lnTo>
                <a:pt x="45720" y="27551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6761DA-F5C3-445B-9302-BF7259F9C298}">
      <dsp:nvSpPr>
        <dsp:cNvPr id="0" name=""/>
        <dsp:cNvSpPr/>
      </dsp:nvSpPr>
      <dsp:spPr>
        <a:xfrm>
          <a:off x="586030" y="3667846"/>
          <a:ext cx="1157845" cy="275514"/>
        </a:xfrm>
        <a:custGeom>
          <a:avLst/>
          <a:gdLst/>
          <a:ahLst/>
          <a:cxnLst/>
          <a:rect l="0" t="0" r="0" b="0"/>
          <a:pathLst>
            <a:path>
              <a:moveTo>
                <a:pt x="1157845" y="0"/>
              </a:moveTo>
              <a:lnTo>
                <a:pt x="1157845" y="187755"/>
              </a:lnTo>
              <a:lnTo>
                <a:pt x="0" y="187755"/>
              </a:lnTo>
              <a:lnTo>
                <a:pt x="0" y="27551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198DF4-8077-466F-9484-AB1957A8D7BA}">
      <dsp:nvSpPr>
        <dsp:cNvPr id="0" name=""/>
        <dsp:cNvSpPr/>
      </dsp:nvSpPr>
      <dsp:spPr>
        <a:xfrm>
          <a:off x="1164953" y="2790778"/>
          <a:ext cx="578922" cy="275514"/>
        </a:xfrm>
        <a:custGeom>
          <a:avLst/>
          <a:gdLst/>
          <a:ahLst/>
          <a:cxnLst/>
          <a:rect l="0" t="0" r="0" b="0"/>
          <a:pathLst>
            <a:path>
              <a:moveTo>
                <a:pt x="0" y="0"/>
              </a:moveTo>
              <a:lnTo>
                <a:pt x="0" y="187755"/>
              </a:lnTo>
              <a:lnTo>
                <a:pt x="578922" y="187755"/>
              </a:lnTo>
              <a:lnTo>
                <a:pt x="578922" y="27551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3B71A0-DE9E-41B7-9F8A-67744D8A01C0}">
      <dsp:nvSpPr>
        <dsp:cNvPr id="0" name=""/>
        <dsp:cNvSpPr/>
      </dsp:nvSpPr>
      <dsp:spPr>
        <a:xfrm>
          <a:off x="476415" y="2790778"/>
          <a:ext cx="688538" cy="275514"/>
        </a:xfrm>
        <a:custGeom>
          <a:avLst/>
          <a:gdLst/>
          <a:ahLst/>
          <a:cxnLst/>
          <a:rect l="0" t="0" r="0" b="0"/>
          <a:pathLst>
            <a:path>
              <a:moveTo>
                <a:pt x="688538" y="0"/>
              </a:moveTo>
              <a:lnTo>
                <a:pt x="688538" y="187755"/>
              </a:lnTo>
              <a:lnTo>
                <a:pt x="0" y="187755"/>
              </a:lnTo>
              <a:lnTo>
                <a:pt x="0" y="27551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C2460E-1B3C-45D5-A331-BA9952CC25FC}">
      <dsp:nvSpPr>
        <dsp:cNvPr id="0" name=""/>
        <dsp:cNvSpPr/>
      </dsp:nvSpPr>
      <dsp:spPr>
        <a:xfrm>
          <a:off x="1119233" y="1913710"/>
          <a:ext cx="91440" cy="275514"/>
        </a:xfrm>
        <a:custGeom>
          <a:avLst/>
          <a:gdLst/>
          <a:ahLst/>
          <a:cxnLst/>
          <a:rect l="0" t="0" r="0" b="0"/>
          <a:pathLst>
            <a:path>
              <a:moveTo>
                <a:pt x="45720" y="0"/>
              </a:moveTo>
              <a:lnTo>
                <a:pt x="45720" y="27551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2883BA-CA39-4F08-A30F-57B54D418F41}">
      <dsp:nvSpPr>
        <dsp:cNvPr id="0" name=""/>
        <dsp:cNvSpPr/>
      </dsp:nvSpPr>
      <dsp:spPr>
        <a:xfrm>
          <a:off x="1164953" y="1036642"/>
          <a:ext cx="2039596" cy="275514"/>
        </a:xfrm>
        <a:custGeom>
          <a:avLst/>
          <a:gdLst/>
          <a:ahLst/>
          <a:cxnLst/>
          <a:rect l="0" t="0" r="0" b="0"/>
          <a:pathLst>
            <a:path>
              <a:moveTo>
                <a:pt x="2039596" y="0"/>
              </a:moveTo>
              <a:lnTo>
                <a:pt x="2039596" y="187755"/>
              </a:lnTo>
              <a:lnTo>
                <a:pt x="0" y="187755"/>
              </a:lnTo>
              <a:lnTo>
                <a:pt x="0" y="27551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A4D7501-4E84-45D9-9364-FA8946D9B664}">
      <dsp:nvSpPr>
        <dsp:cNvPr id="0" name=""/>
        <dsp:cNvSpPr/>
      </dsp:nvSpPr>
      <dsp:spPr>
        <a:xfrm>
          <a:off x="2730886" y="435089"/>
          <a:ext cx="947328" cy="60155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F06A988-AE7E-41EA-8496-9A3C96521FCD}">
      <dsp:nvSpPr>
        <dsp:cNvPr id="0" name=""/>
        <dsp:cNvSpPr/>
      </dsp:nvSpPr>
      <dsp:spPr>
        <a:xfrm>
          <a:off x="2836144" y="535085"/>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نظام جديد لبرامج الحاسوب</a:t>
          </a:r>
          <a:endParaRPr lang="en-US" sz="1000" b="1" kern="1200" dirty="0" smtClean="0"/>
        </a:p>
        <a:p>
          <a:pPr lvl="0" algn="ctr" defTabSz="444500" rtl="1">
            <a:lnSpc>
              <a:spcPct val="90000"/>
            </a:lnSpc>
            <a:spcBef>
              <a:spcPct val="0"/>
            </a:spcBef>
            <a:spcAft>
              <a:spcPct val="35000"/>
            </a:spcAft>
          </a:pPr>
          <a:r>
            <a:rPr lang="en-US" sz="1000" b="1" kern="1200" dirty="0" smtClean="0"/>
            <a:t>10000</a:t>
          </a:r>
          <a:endParaRPr lang="ar-SA" sz="1000" b="1" kern="1200" dirty="0"/>
        </a:p>
      </dsp:txBody>
      <dsp:txXfrm>
        <a:off x="2853763" y="552704"/>
        <a:ext cx="912090" cy="566315"/>
      </dsp:txXfrm>
    </dsp:sp>
    <dsp:sp modelId="{AA3FB4D6-13DB-4DB6-8991-207614CBEBAC}">
      <dsp:nvSpPr>
        <dsp:cNvPr id="0" name=""/>
        <dsp:cNvSpPr/>
      </dsp:nvSpPr>
      <dsp:spPr>
        <a:xfrm>
          <a:off x="691289" y="1312157"/>
          <a:ext cx="947328" cy="6015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D211B3-D6A7-4D3F-A072-09BB812BA970}">
      <dsp:nvSpPr>
        <dsp:cNvPr id="0" name=""/>
        <dsp:cNvSpPr/>
      </dsp:nvSpPr>
      <dsp:spPr>
        <a:xfrm>
          <a:off x="796548" y="1412153"/>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تركيب المعدات</a:t>
          </a:r>
          <a:endParaRPr lang="en-US" sz="1000" b="1" kern="1200" dirty="0" smtClean="0"/>
        </a:p>
        <a:p>
          <a:pPr lvl="0" algn="ctr" defTabSz="444500" rtl="1">
            <a:lnSpc>
              <a:spcPct val="90000"/>
            </a:lnSpc>
            <a:spcBef>
              <a:spcPct val="0"/>
            </a:spcBef>
            <a:spcAft>
              <a:spcPct val="35000"/>
            </a:spcAft>
          </a:pPr>
          <a:r>
            <a:rPr lang="en-US" sz="1000" b="1" kern="1200" dirty="0" smtClean="0"/>
            <a:t>11000</a:t>
          </a:r>
          <a:endParaRPr lang="ar-SA" sz="1000" b="1" kern="1200" dirty="0"/>
        </a:p>
      </dsp:txBody>
      <dsp:txXfrm>
        <a:off x="814167" y="1429772"/>
        <a:ext cx="912090" cy="566315"/>
      </dsp:txXfrm>
    </dsp:sp>
    <dsp:sp modelId="{3DD8699B-1A2C-403F-8E6A-F2071352C0E8}">
      <dsp:nvSpPr>
        <dsp:cNvPr id="0" name=""/>
        <dsp:cNvSpPr/>
      </dsp:nvSpPr>
      <dsp:spPr>
        <a:xfrm>
          <a:off x="691289" y="2189225"/>
          <a:ext cx="947328" cy="6015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44108F-EF1C-42C9-A138-3440244D4526}">
      <dsp:nvSpPr>
        <dsp:cNvPr id="0" name=""/>
        <dsp:cNvSpPr/>
      </dsp:nvSpPr>
      <dsp:spPr>
        <a:xfrm>
          <a:off x="796548" y="2289221"/>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معدات الحاسوب</a:t>
          </a:r>
          <a:endParaRPr lang="en-US" sz="1000" b="1" kern="1200" dirty="0" smtClean="0"/>
        </a:p>
        <a:p>
          <a:pPr lvl="0" algn="ctr" defTabSz="444500" rtl="1">
            <a:lnSpc>
              <a:spcPct val="90000"/>
            </a:lnSpc>
            <a:spcBef>
              <a:spcPct val="0"/>
            </a:spcBef>
            <a:spcAft>
              <a:spcPct val="35000"/>
            </a:spcAft>
          </a:pPr>
          <a:r>
            <a:rPr lang="en-US" sz="1000" b="1" kern="1200" dirty="0" smtClean="0"/>
            <a:t>11100</a:t>
          </a:r>
          <a:endParaRPr lang="ar-SA" sz="1000" b="1" kern="1200" dirty="0"/>
        </a:p>
      </dsp:txBody>
      <dsp:txXfrm>
        <a:off x="814167" y="2306840"/>
        <a:ext cx="912090" cy="566315"/>
      </dsp:txXfrm>
    </dsp:sp>
    <dsp:sp modelId="{3BFCE156-5B32-4A86-ADA0-1888BCB96A17}">
      <dsp:nvSpPr>
        <dsp:cNvPr id="0" name=""/>
        <dsp:cNvSpPr/>
      </dsp:nvSpPr>
      <dsp:spPr>
        <a:xfrm>
          <a:off x="2751" y="3066293"/>
          <a:ext cx="947328" cy="601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E5859F-703B-499F-A0E4-3BA744A4B836}">
      <dsp:nvSpPr>
        <dsp:cNvPr id="0" name=""/>
        <dsp:cNvSpPr/>
      </dsp:nvSpPr>
      <dsp:spPr>
        <a:xfrm>
          <a:off x="108009" y="3166289"/>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عدات خط الشبكة</a:t>
          </a:r>
          <a:endParaRPr lang="en-US" sz="1000" b="1" kern="1200" dirty="0" smtClean="0"/>
        </a:p>
        <a:p>
          <a:pPr lvl="0" algn="ctr" defTabSz="444500" rtl="1">
            <a:lnSpc>
              <a:spcPct val="90000"/>
            </a:lnSpc>
            <a:spcBef>
              <a:spcPct val="0"/>
            </a:spcBef>
            <a:spcAft>
              <a:spcPct val="35000"/>
            </a:spcAft>
          </a:pPr>
          <a:r>
            <a:rPr lang="en-US" sz="1000" b="1" kern="1200" dirty="0" smtClean="0"/>
            <a:t>11110</a:t>
          </a:r>
          <a:endParaRPr lang="ar-SA" sz="1000" b="1" kern="1200" dirty="0"/>
        </a:p>
      </dsp:txBody>
      <dsp:txXfrm>
        <a:off x="125628" y="3183908"/>
        <a:ext cx="912090" cy="566315"/>
      </dsp:txXfrm>
    </dsp:sp>
    <dsp:sp modelId="{19F17AED-D948-4F59-9C0D-87838B5E26E6}">
      <dsp:nvSpPr>
        <dsp:cNvPr id="0" name=""/>
        <dsp:cNvSpPr/>
      </dsp:nvSpPr>
      <dsp:spPr>
        <a:xfrm>
          <a:off x="1160596" y="3066293"/>
          <a:ext cx="1166558" cy="601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43375E-E755-4BD8-85BB-8B2E9FBFCC20}">
      <dsp:nvSpPr>
        <dsp:cNvPr id="0" name=""/>
        <dsp:cNvSpPr/>
      </dsp:nvSpPr>
      <dsp:spPr>
        <a:xfrm>
          <a:off x="1265855" y="3166289"/>
          <a:ext cx="1166558" cy="6015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الاتصال</a:t>
          </a:r>
          <a:endParaRPr lang="en-US" sz="1000" b="1" kern="1200" dirty="0" smtClean="0"/>
        </a:p>
        <a:p>
          <a:pPr lvl="0" algn="ctr" defTabSz="444500" rtl="1">
            <a:lnSpc>
              <a:spcPct val="90000"/>
            </a:lnSpc>
            <a:spcBef>
              <a:spcPct val="0"/>
            </a:spcBef>
            <a:spcAft>
              <a:spcPct val="35000"/>
            </a:spcAft>
          </a:pPr>
          <a:r>
            <a:rPr lang="en-US" sz="1000" b="1" kern="1200" dirty="0" smtClean="0"/>
            <a:t>11120</a:t>
          </a:r>
          <a:endParaRPr lang="ar-SA" sz="1000" b="1" kern="1200" dirty="0"/>
        </a:p>
      </dsp:txBody>
      <dsp:txXfrm>
        <a:off x="1283474" y="3183908"/>
        <a:ext cx="1131320" cy="566315"/>
      </dsp:txXfrm>
    </dsp:sp>
    <dsp:sp modelId="{EA6A87C7-6F6F-45BC-8D83-A916FB3EB345}">
      <dsp:nvSpPr>
        <dsp:cNvPr id="0" name=""/>
        <dsp:cNvSpPr/>
      </dsp:nvSpPr>
      <dsp:spPr>
        <a:xfrm>
          <a:off x="112366" y="3943361"/>
          <a:ext cx="947328" cy="601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87F02D-BAC8-47B4-8686-93F2E931609B}">
      <dsp:nvSpPr>
        <dsp:cNvPr id="0" name=""/>
        <dsp:cNvSpPr/>
      </dsp:nvSpPr>
      <dsp:spPr>
        <a:xfrm>
          <a:off x="217625" y="4043357"/>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الدوائر الكهربائية</a:t>
          </a:r>
          <a:endParaRPr lang="en-US" sz="1000" b="1" kern="1200" dirty="0" smtClean="0"/>
        </a:p>
        <a:p>
          <a:pPr lvl="0" algn="ctr" defTabSz="444500" rtl="1">
            <a:lnSpc>
              <a:spcPct val="90000"/>
            </a:lnSpc>
            <a:spcBef>
              <a:spcPct val="0"/>
            </a:spcBef>
            <a:spcAft>
              <a:spcPct val="35000"/>
            </a:spcAft>
          </a:pPr>
          <a:r>
            <a:rPr lang="en-US" sz="1000" b="1" kern="1200" dirty="0" smtClean="0"/>
            <a:t>11120 - 01</a:t>
          </a:r>
          <a:endParaRPr lang="ar-SA" sz="1000" b="1" kern="1200" dirty="0"/>
        </a:p>
      </dsp:txBody>
      <dsp:txXfrm>
        <a:off x="235244" y="4060976"/>
        <a:ext cx="912090" cy="566315"/>
      </dsp:txXfrm>
    </dsp:sp>
    <dsp:sp modelId="{28777796-CB07-4BC9-93C5-B452566A0F89}">
      <dsp:nvSpPr>
        <dsp:cNvPr id="0" name=""/>
        <dsp:cNvSpPr/>
      </dsp:nvSpPr>
      <dsp:spPr>
        <a:xfrm>
          <a:off x="1270212" y="3943361"/>
          <a:ext cx="947328" cy="601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DF2693-F6C6-40F4-80A6-983C294368B4}">
      <dsp:nvSpPr>
        <dsp:cNvPr id="0" name=""/>
        <dsp:cNvSpPr/>
      </dsp:nvSpPr>
      <dsp:spPr>
        <a:xfrm>
          <a:off x="1375470" y="4043357"/>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المعدات</a:t>
          </a:r>
          <a:endParaRPr lang="en-US" sz="1000" b="1" kern="1200" dirty="0" smtClean="0"/>
        </a:p>
        <a:p>
          <a:pPr lvl="0" algn="ctr" defTabSz="444500" rtl="1">
            <a:lnSpc>
              <a:spcPct val="90000"/>
            </a:lnSpc>
            <a:spcBef>
              <a:spcPct val="0"/>
            </a:spcBef>
            <a:spcAft>
              <a:spcPct val="35000"/>
            </a:spcAft>
          </a:pPr>
          <a:r>
            <a:rPr lang="en-US" sz="1000" b="1" kern="1200" dirty="0" smtClean="0"/>
            <a:t>11120 - 02</a:t>
          </a:r>
          <a:endParaRPr lang="ar-SA" sz="1000" b="1" kern="1200" dirty="0"/>
        </a:p>
      </dsp:txBody>
      <dsp:txXfrm>
        <a:off x="1393089" y="4060976"/>
        <a:ext cx="912090" cy="566315"/>
      </dsp:txXfrm>
    </dsp:sp>
    <dsp:sp modelId="{FF22D509-75D0-42B0-946E-CF24FDAD9913}">
      <dsp:nvSpPr>
        <dsp:cNvPr id="0" name=""/>
        <dsp:cNvSpPr/>
      </dsp:nvSpPr>
      <dsp:spPr>
        <a:xfrm>
          <a:off x="2428057" y="3943361"/>
          <a:ext cx="947328" cy="601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6E46E3-63B2-490E-93AA-0CD2BD0EF4A3}">
      <dsp:nvSpPr>
        <dsp:cNvPr id="0" name=""/>
        <dsp:cNvSpPr/>
      </dsp:nvSpPr>
      <dsp:spPr>
        <a:xfrm>
          <a:off x="2533316" y="4043357"/>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التركيب</a:t>
          </a:r>
          <a:endParaRPr lang="en-US" sz="1000" b="1" kern="1200" dirty="0" smtClean="0"/>
        </a:p>
        <a:p>
          <a:pPr lvl="0" algn="ctr" defTabSz="444500" rtl="1">
            <a:lnSpc>
              <a:spcPct val="90000"/>
            </a:lnSpc>
            <a:spcBef>
              <a:spcPct val="0"/>
            </a:spcBef>
            <a:spcAft>
              <a:spcPct val="35000"/>
            </a:spcAft>
          </a:pPr>
          <a:r>
            <a:rPr lang="en-US" sz="1000" b="1" kern="1200" dirty="0" smtClean="0"/>
            <a:t>11120 - 03</a:t>
          </a:r>
          <a:endParaRPr lang="ar-SA" sz="1000" b="1" kern="1200" dirty="0"/>
        </a:p>
      </dsp:txBody>
      <dsp:txXfrm>
        <a:off x="2550935" y="4060976"/>
        <a:ext cx="912090" cy="566315"/>
      </dsp:txXfrm>
    </dsp:sp>
    <dsp:sp modelId="{CD86B66F-B238-4CE8-817A-568F1EC6EF48}">
      <dsp:nvSpPr>
        <dsp:cNvPr id="0" name=""/>
        <dsp:cNvSpPr/>
      </dsp:nvSpPr>
      <dsp:spPr>
        <a:xfrm>
          <a:off x="2428057" y="1312157"/>
          <a:ext cx="947328" cy="6015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F70F69-2AC8-481F-B8E2-49C49ACEB53C}">
      <dsp:nvSpPr>
        <dsp:cNvPr id="0" name=""/>
        <dsp:cNvSpPr/>
      </dsp:nvSpPr>
      <dsp:spPr>
        <a:xfrm>
          <a:off x="2533316" y="1412153"/>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endParaRPr lang="en-US" sz="1000" b="1" kern="1200" dirty="0" smtClean="0"/>
        </a:p>
        <a:p>
          <a:pPr lvl="0" algn="ctr" defTabSz="444500" rtl="1">
            <a:lnSpc>
              <a:spcPct val="90000"/>
            </a:lnSpc>
            <a:spcBef>
              <a:spcPct val="0"/>
            </a:spcBef>
            <a:spcAft>
              <a:spcPct val="35000"/>
            </a:spcAft>
          </a:pPr>
          <a:r>
            <a:rPr lang="ar-SA" sz="1000" b="1" kern="1200" dirty="0" smtClean="0"/>
            <a:t>بينيات المستخدم</a:t>
          </a:r>
          <a:endParaRPr lang="en-US" sz="1000" b="1" kern="1200" dirty="0" smtClean="0"/>
        </a:p>
        <a:p>
          <a:pPr lvl="0" algn="ctr" defTabSz="444500" rtl="1">
            <a:lnSpc>
              <a:spcPct val="90000"/>
            </a:lnSpc>
            <a:spcBef>
              <a:spcPct val="0"/>
            </a:spcBef>
            <a:spcAft>
              <a:spcPct val="35000"/>
            </a:spcAft>
          </a:pPr>
          <a:r>
            <a:rPr lang="en-US" sz="1000" b="1" kern="1200" dirty="0" smtClean="0"/>
            <a:t>12000 </a:t>
          </a:r>
        </a:p>
        <a:p>
          <a:pPr lvl="0" algn="ctr" defTabSz="444500" rtl="1">
            <a:lnSpc>
              <a:spcPct val="90000"/>
            </a:lnSpc>
            <a:spcBef>
              <a:spcPct val="0"/>
            </a:spcBef>
            <a:spcAft>
              <a:spcPct val="35000"/>
            </a:spcAft>
          </a:pPr>
          <a:endParaRPr lang="ar-SA" sz="1000" b="1" kern="1200" dirty="0"/>
        </a:p>
      </dsp:txBody>
      <dsp:txXfrm>
        <a:off x="2550935" y="1429772"/>
        <a:ext cx="912090" cy="566315"/>
      </dsp:txXfrm>
    </dsp:sp>
    <dsp:sp modelId="{E929F5A1-D2C4-44E9-A2E1-F2FBD80B364E}">
      <dsp:nvSpPr>
        <dsp:cNvPr id="0" name=""/>
        <dsp:cNvSpPr/>
      </dsp:nvSpPr>
      <dsp:spPr>
        <a:xfrm>
          <a:off x="1849135" y="2189225"/>
          <a:ext cx="947328" cy="6015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7938C5-D242-4DC4-95AC-01EB18F4D7E1}">
      <dsp:nvSpPr>
        <dsp:cNvPr id="0" name=""/>
        <dsp:cNvSpPr/>
      </dsp:nvSpPr>
      <dsp:spPr>
        <a:xfrm>
          <a:off x="1954393" y="2289221"/>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التنظيم الداخلي</a:t>
          </a:r>
          <a:endParaRPr lang="en-US" sz="1000" b="1" kern="1200" dirty="0" smtClean="0"/>
        </a:p>
        <a:p>
          <a:pPr lvl="0" algn="ctr" defTabSz="444500" rtl="1">
            <a:lnSpc>
              <a:spcPct val="90000"/>
            </a:lnSpc>
            <a:spcBef>
              <a:spcPct val="0"/>
            </a:spcBef>
            <a:spcAft>
              <a:spcPct val="35000"/>
            </a:spcAft>
          </a:pPr>
          <a:r>
            <a:rPr lang="en-US" sz="1000" b="1" kern="1200" dirty="0" smtClean="0"/>
            <a:t>12100</a:t>
          </a:r>
          <a:endParaRPr lang="ar-SA" sz="1000" b="1" kern="1200" dirty="0"/>
        </a:p>
      </dsp:txBody>
      <dsp:txXfrm>
        <a:off x="1972012" y="2306840"/>
        <a:ext cx="912090" cy="566315"/>
      </dsp:txXfrm>
    </dsp:sp>
    <dsp:sp modelId="{0BB84431-6086-44F6-84D4-444332D6A639}">
      <dsp:nvSpPr>
        <dsp:cNvPr id="0" name=""/>
        <dsp:cNvSpPr/>
      </dsp:nvSpPr>
      <dsp:spPr>
        <a:xfrm>
          <a:off x="3006980" y="2189225"/>
          <a:ext cx="947328" cy="6015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208D04-FD88-4988-A39F-7CD7197AF74E}">
      <dsp:nvSpPr>
        <dsp:cNvPr id="0" name=""/>
        <dsp:cNvSpPr/>
      </dsp:nvSpPr>
      <dsp:spPr>
        <a:xfrm>
          <a:off x="3112239" y="2289221"/>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التنظيم الخارجي</a:t>
          </a:r>
          <a:endParaRPr lang="en-US" sz="1000" b="1" kern="1200" dirty="0" smtClean="0"/>
        </a:p>
        <a:p>
          <a:pPr lvl="0" algn="ctr" defTabSz="444500" rtl="1">
            <a:lnSpc>
              <a:spcPct val="90000"/>
            </a:lnSpc>
            <a:spcBef>
              <a:spcPct val="0"/>
            </a:spcBef>
            <a:spcAft>
              <a:spcPct val="35000"/>
            </a:spcAft>
          </a:pPr>
          <a:r>
            <a:rPr lang="en-US" sz="1000" b="1" kern="1200" dirty="0" smtClean="0"/>
            <a:t>12200</a:t>
          </a:r>
        </a:p>
      </dsp:txBody>
      <dsp:txXfrm>
        <a:off x="3129858" y="2306840"/>
        <a:ext cx="912090" cy="566315"/>
      </dsp:txXfrm>
    </dsp:sp>
    <dsp:sp modelId="{68DB6CEB-1444-46BA-8C17-BEF5D6A8EB32}">
      <dsp:nvSpPr>
        <dsp:cNvPr id="0" name=""/>
        <dsp:cNvSpPr/>
      </dsp:nvSpPr>
      <dsp:spPr>
        <a:xfrm>
          <a:off x="4770482" y="1312157"/>
          <a:ext cx="947328" cy="6015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5B11048-41AE-46BF-AEA4-5F5B2E7BCAD2}">
      <dsp:nvSpPr>
        <dsp:cNvPr id="0" name=""/>
        <dsp:cNvSpPr/>
      </dsp:nvSpPr>
      <dsp:spPr>
        <a:xfrm>
          <a:off x="4875741" y="1412153"/>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نظام التطبيقات</a:t>
          </a:r>
          <a:endParaRPr lang="en-US" sz="1000" b="1" kern="1200" dirty="0" smtClean="0"/>
        </a:p>
        <a:p>
          <a:pPr lvl="0" algn="ctr" defTabSz="444500" rtl="1">
            <a:lnSpc>
              <a:spcPct val="90000"/>
            </a:lnSpc>
            <a:spcBef>
              <a:spcPct val="0"/>
            </a:spcBef>
            <a:spcAft>
              <a:spcPct val="35000"/>
            </a:spcAft>
          </a:pPr>
          <a:r>
            <a:rPr lang="en-US" sz="1000" b="1" kern="1200" dirty="0" smtClean="0"/>
            <a:t>13000</a:t>
          </a:r>
          <a:endParaRPr lang="ar-SA" sz="1000" b="1" kern="1200" dirty="0"/>
        </a:p>
      </dsp:txBody>
      <dsp:txXfrm>
        <a:off x="4893360" y="1429772"/>
        <a:ext cx="912090" cy="566315"/>
      </dsp:txXfrm>
    </dsp:sp>
    <dsp:sp modelId="{0346E8E1-974E-4004-B0D7-A7F4E5AD1A6A}">
      <dsp:nvSpPr>
        <dsp:cNvPr id="0" name=""/>
        <dsp:cNvSpPr/>
      </dsp:nvSpPr>
      <dsp:spPr>
        <a:xfrm>
          <a:off x="4164826" y="2189225"/>
          <a:ext cx="1000795" cy="6015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F4CC47-6C12-4CFB-A7BE-C926662BA1EC}">
      <dsp:nvSpPr>
        <dsp:cNvPr id="0" name=""/>
        <dsp:cNvSpPr/>
      </dsp:nvSpPr>
      <dsp:spPr>
        <a:xfrm>
          <a:off x="4270084" y="2289221"/>
          <a:ext cx="1000795" cy="6015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وثائق التدريب</a:t>
          </a:r>
          <a:endParaRPr lang="en-US" sz="1000" b="1" kern="1200" dirty="0" smtClean="0"/>
        </a:p>
        <a:p>
          <a:pPr lvl="0" algn="ctr" defTabSz="444500" rtl="1">
            <a:lnSpc>
              <a:spcPct val="90000"/>
            </a:lnSpc>
            <a:spcBef>
              <a:spcPct val="0"/>
            </a:spcBef>
            <a:spcAft>
              <a:spcPct val="35000"/>
            </a:spcAft>
          </a:pPr>
          <a:r>
            <a:rPr lang="en-US" sz="1000" b="1" kern="1200" dirty="0" smtClean="0"/>
            <a:t>13100</a:t>
          </a:r>
        </a:p>
      </dsp:txBody>
      <dsp:txXfrm>
        <a:off x="4287703" y="2306840"/>
        <a:ext cx="965557" cy="566315"/>
      </dsp:txXfrm>
    </dsp:sp>
    <dsp:sp modelId="{58AC278A-5D93-4CF9-827B-DC905FF296B7}">
      <dsp:nvSpPr>
        <dsp:cNvPr id="0" name=""/>
        <dsp:cNvSpPr/>
      </dsp:nvSpPr>
      <dsp:spPr>
        <a:xfrm>
          <a:off x="5376139" y="2189225"/>
          <a:ext cx="947328" cy="6015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203A0D-056E-4B62-B802-718BA9F56C75}">
      <dsp:nvSpPr>
        <dsp:cNvPr id="0" name=""/>
        <dsp:cNvSpPr/>
      </dsp:nvSpPr>
      <dsp:spPr>
        <a:xfrm>
          <a:off x="5481397" y="2289221"/>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التدريب</a:t>
          </a:r>
          <a:endParaRPr lang="en-US" sz="1000" b="1" kern="1200" dirty="0" smtClean="0"/>
        </a:p>
        <a:p>
          <a:pPr lvl="0" algn="ctr" defTabSz="444500" rtl="1">
            <a:lnSpc>
              <a:spcPct val="90000"/>
            </a:lnSpc>
            <a:spcBef>
              <a:spcPct val="0"/>
            </a:spcBef>
            <a:spcAft>
              <a:spcPct val="35000"/>
            </a:spcAft>
          </a:pPr>
          <a:r>
            <a:rPr lang="en-US" sz="1000" b="1" kern="1200" dirty="0" smtClean="0"/>
            <a:t>13200</a:t>
          </a:r>
          <a:endParaRPr lang="ar-SA" sz="1000" b="1" kern="1200" dirty="0"/>
        </a:p>
      </dsp:txBody>
      <dsp:txXfrm>
        <a:off x="5499016" y="2306840"/>
        <a:ext cx="912090" cy="566315"/>
      </dsp:txXfrm>
    </dsp:sp>
    <dsp:sp modelId="{006EF088-9EB1-4920-925A-507FD7E9CB3E}">
      <dsp:nvSpPr>
        <dsp:cNvPr id="0" name=""/>
        <dsp:cNvSpPr/>
      </dsp:nvSpPr>
      <dsp:spPr>
        <a:xfrm>
          <a:off x="4797216" y="3066293"/>
          <a:ext cx="947328" cy="601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D84769-E541-423C-82C5-1ED7D47F6819}">
      <dsp:nvSpPr>
        <dsp:cNvPr id="0" name=""/>
        <dsp:cNvSpPr/>
      </dsp:nvSpPr>
      <dsp:spPr>
        <a:xfrm>
          <a:off x="4902474" y="3166289"/>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الداخلي</a:t>
          </a:r>
          <a:endParaRPr lang="en-US" sz="1000" b="1" kern="1200" dirty="0" smtClean="0"/>
        </a:p>
        <a:p>
          <a:pPr lvl="0" algn="ctr" defTabSz="444500" rtl="1">
            <a:lnSpc>
              <a:spcPct val="90000"/>
            </a:lnSpc>
            <a:spcBef>
              <a:spcPct val="0"/>
            </a:spcBef>
            <a:spcAft>
              <a:spcPct val="35000"/>
            </a:spcAft>
          </a:pPr>
          <a:r>
            <a:rPr lang="en-US" sz="1000" b="1" kern="1200" dirty="0" smtClean="0"/>
            <a:t>13210</a:t>
          </a:r>
          <a:endParaRPr lang="ar-SA" sz="1000" b="1" kern="1200" dirty="0"/>
        </a:p>
      </dsp:txBody>
      <dsp:txXfrm>
        <a:off x="4920093" y="3183908"/>
        <a:ext cx="912090" cy="566315"/>
      </dsp:txXfrm>
    </dsp:sp>
    <dsp:sp modelId="{D5A147E4-73D6-4D13-9703-635DFB9B286B}">
      <dsp:nvSpPr>
        <dsp:cNvPr id="0" name=""/>
        <dsp:cNvSpPr/>
      </dsp:nvSpPr>
      <dsp:spPr>
        <a:xfrm>
          <a:off x="5955061" y="3066293"/>
          <a:ext cx="947328" cy="601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7CEE6C-7F8B-4DD1-83E8-08333F434F32}">
      <dsp:nvSpPr>
        <dsp:cNvPr id="0" name=""/>
        <dsp:cNvSpPr/>
      </dsp:nvSpPr>
      <dsp:spPr>
        <a:xfrm>
          <a:off x="6060320" y="3166289"/>
          <a:ext cx="947328" cy="6015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ar-SA" sz="1000" b="1" kern="1200" dirty="0" smtClean="0"/>
            <a:t>الخارجي</a:t>
          </a:r>
          <a:endParaRPr lang="en-US" sz="1000" b="1" kern="1200" dirty="0" smtClean="0"/>
        </a:p>
        <a:p>
          <a:pPr lvl="0" algn="ctr" defTabSz="444500" rtl="1">
            <a:lnSpc>
              <a:spcPct val="90000"/>
            </a:lnSpc>
            <a:spcBef>
              <a:spcPct val="0"/>
            </a:spcBef>
            <a:spcAft>
              <a:spcPct val="35000"/>
            </a:spcAft>
          </a:pPr>
          <a:r>
            <a:rPr lang="en-US" sz="1000" b="1" kern="1200" dirty="0" smtClean="0"/>
            <a:t>13220</a:t>
          </a:r>
          <a:endParaRPr lang="ar-SA" sz="1000" b="1" kern="1200" dirty="0"/>
        </a:p>
      </dsp:txBody>
      <dsp:txXfrm>
        <a:off x="6077939" y="3183908"/>
        <a:ext cx="912090" cy="566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9D633-ED32-4941-A59F-3E78C1F61DF1}">
      <dsp:nvSpPr>
        <dsp:cNvPr id="0" name=""/>
        <dsp:cNvSpPr/>
      </dsp:nvSpPr>
      <dsp:spPr>
        <a:xfrm>
          <a:off x="7424075" y="1759510"/>
          <a:ext cx="627544" cy="298654"/>
        </a:xfrm>
        <a:custGeom>
          <a:avLst/>
          <a:gdLst/>
          <a:ahLst/>
          <a:cxnLst/>
          <a:rect l="0" t="0" r="0" b="0"/>
          <a:pathLst>
            <a:path>
              <a:moveTo>
                <a:pt x="0" y="0"/>
              </a:moveTo>
              <a:lnTo>
                <a:pt x="0" y="203524"/>
              </a:lnTo>
              <a:lnTo>
                <a:pt x="627544" y="203524"/>
              </a:lnTo>
              <a:lnTo>
                <a:pt x="627544" y="29865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7C3CFD-BAF5-4C1F-80B9-14677E8B3F62}">
      <dsp:nvSpPr>
        <dsp:cNvPr id="0" name=""/>
        <dsp:cNvSpPr/>
      </dsp:nvSpPr>
      <dsp:spPr>
        <a:xfrm>
          <a:off x="6796530" y="1759510"/>
          <a:ext cx="627544" cy="298654"/>
        </a:xfrm>
        <a:custGeom>
          <a:avLst/>
          <a:gdLst/>
          <a:ahLst/>
          <a:cxnLst/>
          <a:rect l="0" t="0" r="0" b="0"/>
          <a:pathLst>
            <a:path>
              <a:moveTo>
                <a:pt x="627544" y="0"/>
              </a:moveTo>
              <a:lnTo>
                <a:pt x="627544" y="203524"/>
              </a:lnTo>
              <a:lnTo>
                <a:pt x="0" y="203524"/>
              </a:lnTo>
              <a:lnTo>
                <a:pt x="0" y="29865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B4D448-2FFD-4F9E-AD87-C623BF12520A}">
      <dsp:nvSpPr>
        <dsp:cNvPr id="0" name=""/>
        <dsp:cNvSpPr/>
      </dsp:nvSpPr>
      <dsp:spPr>
        <a:xfrm>
          <a:off x="4913895" y="808779"/>
          <a:ext cx="2510179" cy="298654"/>
        </a:xfrm>
        <a:custGeom>
          <a:avLst/>
          <a:gdLst/>
          <a:ahLst/>
          <a:cxnLst/>
          <a:rect l="0" t="0" r="0" b="0"/>
          <a:pathLst>
            <a:path>
              <a:moveTo>
                <a:pt x="0" y="0"/>
              </a:moveTo>
              <a:lnTo>
                <a:pt x="0" y="203524"/>
              </a:lnTo>
              <a:lnTo>
                <a:pt x="2510179" y="203524"/>
              </a:lnTo>
              <a:lnTo>
                <a:pt x="2510179" y="29865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81DA9D-407F-426D-8CB0-EF60F42C74E4}">
      <dsp:nvSpPr>
        <dsp:cNvPr id="0" name=""/>
        <dsp:cNvSpPr/>
      </dsp:nvSpPr>
      <dsp:spPr>
        <a:xfrm>
          <a:off x="4976330" y="1707709"/>
          <a:ext cx="565109" cy="350455"/>
        </a:xfrm>
        <a:custGeom>
          <a:avLst/>
          <a:gdLst/>
          <a:ahLst/>
          <a:cxnLst/>
          <a:rect l="0" t="0" r="0" b="0"/>
          <a:pathLst>
            <a:path>
              <a:moveTo>
                <a:pt x="0" y="0"/>
              </a:moveTo>
              <a:lnTo>
                <a:pt x="0" y="255325"/>
              </a:lnTo>
              <a:lnTo>
                <a:pt x="565109" y="255325"/>
              </a:lnTo>
              <a:lnTo>
                <a:pt x="565109" y="35045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BB050D-0C7F-4497-A9E0-EC02E0112ADF}">
      <dsp:nvSpPr>
        <dsp:cNvPr id="0" name=""/>
        <dsp:cNvSpPr/>
      </dsp:nvSpPr>
      <dsp:spPr>
        <a:xfrm>
          <a:off x="4346762" y="1707709"/>
          <a:ext cx="629567" cy="347925"/>
        </a:xfrm>
        <a:custGeom>
          <a:avLst/>
          <a:gdLst/>
          <a:ahLst/>
          <a:cxnLst/>
          <a:rect l="0" t="0" r="0" b="0"/>
          <a:pathLst>
            <a:path>
              <a:moveTo>
                <a:pt x="629567" y="0"/>
              </a:moveTo>
              <a:lnTo>
                <a:pt x="629567" y="252795"/>
              </a:lnTo>
              <a:lnTo>
                <a:pt x="0" y="252795"/>
              </a:lnTo>
              <a:lnTo>
                <a:pt x="0" y="34792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106522-429E-45C0-B3A3-C8D9820E4D55}">
      <dsp:nvSpPr>
        <dsp:cNvPr id="0" name=""/>
        <dsp:cNvSpPr/>
      </dsp:nvSpPr>
      <dsp:spPr>
        <a:xfrm>
          <a:off x="4868175" y="808779"/>
          <a:ext cx="91440" cy="246853"/>
        </a:xfrm>
        <a:custGeom>
          <a:avLst/>
          <a:gdLst/>
          <a:ahLst/>
          <a:cxnLst/>
          <a:rect l="0" t="0" r="0" b="0"/>
          <a:pathLst>
            <a:path>
              <a:moveTo>
                <a:pt x="45720" y="0"/>
              </a:moveTo>
              <a:lnTo>
                <a:pt x="45720" y="151723"/>
              </a:lnTo>
              <a:lnTo>
                <a:pt x="108155" y="151723"/>
              </a:lnTo>
              <a:lnTo>
                <a:pt x="108155" y="24685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290FC8-8598-45BF-B22B-F292C03AD16B}">
      <dsp:nvSpPr>
        <dsp:cNvPr id="0" name=""/>
        <dsp:cNvSpPr/>
      </dsp:nvSpPr>
      <dsp:spPr>
        <a:xfrm>
          <a:off x="2403715" y="1759510"/>
          <a:ext cx="627544" cy="298654"/>
        </a:xfrm>
        <a:custGeom>
          <a:avLst/>
          <a:gdLst/>
          <a:ahLst/>
          <a:cxnLst/>
          <a:rect l="0" t="0" r="0" b="0"/>
          <a:pathLst>
            <a:path>
              <a:moveTo>
                <a:pt x="0" y="0"/>
              </a:moveTo>
              <a:lnTo>
                <a:pt x="0" y="203524"/>
              </a:lnTo>
              <a:lnTo>
                <a:pt x="627544" y="203524"/>
              </a:lnTo>
              <a:lnTo>
                <a:pt x="627544" y="29865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4357D5-18F1-4D46-889A-441655619809}">
      <dsp:nvSpPr>
        <dsp:cNvPr id="0" name=""/>
        <dsp:cNvSpPr/>
      </dsp:nvSpPr>
      <dsp:spPr>
        <a:xfrm>
          <a:off x="1776170" y="2710241"/>
          <a:ext cx="1255089" cy="298654"/>
        </a:xfrm>
        <a:custGeom>
          <a:avLst/>
          <a:gdLst/>
          <a:ahLst/>
          <a:cxnLst/>
          <a:rect l="0" t="0" r="0" b="0"/>
          <a:pathLst>
            <a:path>
              <a:moveTo>
                <a:pt x="0" y="0"/>
              </a:moveTo>
              <a:lnTo>
                <a:pt x="0" y="203524"/>
              </a:lnTo>
              <a:lnTo>
                <a:pt x="1255089" y="203524"/>
              </a:lnTo>
              <a:lnTo>
                <a:pt x="1255089" y="29865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5645A3-3593-4962-A227-92606A4DCACA}">
      <dsp:nvSpPr>
        <dsp:cNvPr id="0" name=""/>
        <dsp:cNvSpPr/>
      </dsp:nvSpPr>
      <dsp:spPr>
        <a:xfrm>
          <a:off x="1792508" y="3596833"/>
          <a:ext cx="1311219" cy="396948"/>
        </a:xfrm>
        <a:custGeom>
          <a:avLst/>
          <a:gdLst/>
          <a:ahLst/>
          <a:cxnLst/>
          <a:rect l="0" t="0" r="0" b="0"/>
          <a:pathLst>
            <a:path>
              <a:moveTo>
                <a:pt x="0" y="0"/>
              </a:moveTo>
              <a:lnTo>
                <a:pt x="0" y="301818"/>
              </a:lnTo>
              <a:lnTo>
                <a:pt x="1311219" y="301818"/>
              </a:lnTo>
              <a:lnTo>
                <a:pt x="1311219" y="39694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94A5AF-E771-46BF-A1D4-44C19C3F4271}">
      <dsp:nvSpPr>
        <dsp:cNvPr id="0" name=""/>
        <dsp:cNvSpPr/>
      </dsp:nvSpPr>
      <dsp:spPr>
        <a:xfrm>
          <a:off x="1746788" y="3596833"/>
          <a:ext cx="91440" cy="396948"/>
        </a:xfrm>
        <a:custGeom>
          <a:avLst/>
          <a:gdLst/>
          <a:ahLst/>
          <a:cxnLst/>
          <a:rect l="0" t="0" r="0" b="0"/>
          <a:pathLst>
            <a:path>
              <a:moveTo>
                <a:pt x="45720" y="0"/>
              </a:moveTo>
              <a:lnTo>
                <a:pt x="45720" y="301818"/>
              </a:lnTo>
              <a:lnTo>
                <a:pt x="101849" y="301818"/>
              </a:lnTo>
              <a:lnTo>
                <a:pt x="101849" y="39694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06C439-7946-4EE4-96BA-F82224D3A09D}">
      <dsp:nvSpPr>
        <dsp:cNvPr id="0" name=""/>
        <dsp:cNvSpPr/>
      </dsp:nvSpPr>
      <dsp:spPr>
        <a:xfrm>
          <a:off x="527940" y="3596833"/>
          <a:ext cx="1264568" cy="349151"/>
        </a:xfrm>
        <a:custGeom>
          <a:avLst/>
          <a:gdLst/>
          <a:ahLst/>
          <a:cxnLst/>
          <a:rect l="0" t="0" r="0" b="0"/>
          <a:pathLst>
            <a:path>
              <a:moveTo>
                <a:pt x="1264568" y="0"/>
              </a:moveTo>
              <a:lnTo>
                <a:pt x="1264568" y="254021"/>
              </a:lnTo>
              <a:lnTo>
                <a:pt x="0" y="254021"/>
              </a:lnTo>
              <a:lnTo>
                <a:pt x="0" y="349151"/>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DE534B-6DA0-492C-BBF9-8F344048ADA3}">
      <dsp:nvSpPr>
        <dsp:cNvPr id="0" name=""/>
        <dsp:cNvSpPr/>
      </dsp:nvSpPr>
      <dsp:spPr>
        <a:xfrm>
          <a:off x="1730450" y="2710241"/>
          <a:ext cx="91440" cy="234516"/>
        </a:xfrm>
        <a:custGeom>
          <a:avLst/>
          <a:gdLst/>
          <a:ahLst/>
          <a:cxnLst/>
          <a:rect l="0" t="0" r="0" b="0"/>
          <a:pathLst>
            <a:path>
              <a:moveTo>
                <a:pt x="45720" y="0"/>
              </a:moveTo>
              <a:lnTo>
                <a:pt x="45720" y="139386"/>
              </a:lnTo>
              <a:lnTo>
                <a:pt x="62057" y="139386"/>
              </a:lnTo>
              <a:lnTo>
                <a:pt x="62057" y="23451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B71BD5-98AB-4F39-B4E9-F2A720167E1D}">
      <dsp:nvSpPr>
        <dsp:cNvPr id="0" name=""/>
        <dsp:cNvSpPr/>
      </dsp:nvSpPr>
      <dsp:spPr>
        <a:xfrm>
          <a:off x="521080" y="2710241"/>
          <a:ext cx="1255089" cy="298654"/>
        </a:xfrm>
        <a:custGeom>
          <a:avLst/>
          <a:gdLst/>
          <a:ahLst/>
          <a:cxnLst/>
          <a:rect l="0" t="0" r="0" b="0"/>
          <a:pathLst>
            <a:path>
              <a:moveTo>
                <a:pt x="1255089" y="0"/>
              </a:moveTo>
              <a:lnTo>
                <a:pt x="1255089" y="203524"/>
              </a:lnTo>
              <a:lnTo>
                <a:pt x="0" y="203524"/>
              </a:lnTo>
              <a:lnTo>
                <a:pt x="0" y="29865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6764C1-70FE-4068-839A-7C492846AB37}">
      <dsp:nvSpPr>
        <dsp:cNvPr id="0" name=""/>
        <dsp:cNvSpPr/>
      </dsp:nvSpPr>
      <dsp:spPr>
        <a:xfrm>
          <a:off x="1776170" y="1759510"/>
          <a:ext cx="627544" cy="298654"/>
        </a:xfrm>
        <a:custGeom>
          <a:avLst/>
          <a:gdLst/>
          <a:ahLst/>
          <a:cxnLst/>
          <a:rect l="0" t="0" r="0" b="0"/>
          <a:pathLst>
            <a:path>
              <a:moveTo>
                <a:pt x="627544" y="0"/>
              </a:moveTo>
              <a:lnTo>
                <a:pt x="627544" y="203524"/>
              </a:lnTo>
              <a:lnTo>
                <a:pt x="0" y="203524"/>
              </a:lnTo>
              <a:lnTo>
                <a:pt x="0" y="29865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D8BF0F-434A-4546-8F1C-992E02D0FC32}">
      <dsp:nvSpPr>
        <dsp:cNvPr id="0" name=""/>
        <dsp:cNvSpPr/>
      </dsp:nvSpPr>
      <dsp:spPr>
        <a:xfrm>
          <a:off x="2403715" y="808779"/>
          <a:ext cx="2510179" cy="298654"/>
        </a:xfrm>
        <a:custGeom>
          <a:avLst/>
          <a:gdLst/>
          <a:ahLst/>
          <a:cxnLst/>
          <a:rect l="0" t="0" r="0" b="0"/>
          <a:pathLst>
            <a:path>
              <a:moveTo>
                <a:pt x="2510179" y="0"/>
              </a:moveTo>
              <a:lnTo>
                <a:pt x="2510179" y="203524"/>
              </a:lnTo>
              <a:lnTo>
                <a:pt x="0" y="203524"/>
              </a:lnTo>
              <a:lnTo>
                <a:pt x="0" y="29865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FB9877-555C-4632-8053-37E530FD0910}">
      <dsp:nvSpPr>
        <dsp:cNvPr id="0" name=""/>
        <dsp:cNvSpPr/>
      </dsp:nvSpPr>
      <dsp:spPr>
        <a:xfrm>
          <a:off x="4400449" y="156703"/>
          <a:ext cx="1026891" cy="6520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7D50CE-446E-4C02-B453-634C327EEEEC}">
      <dsp:nvSpPr>
        <dsp:cNvPr id="0" name=""/>
        <dsp:cNvSpPr/>
      </dsp:nvSpPr>
      <dsp:spPr>
        <a:xfrm>
          <a:off x="4514548" y="265097"/>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a:t>
          </a:r>
        </a:p>
        <a:p>
          <a:pPr lvl="0" algn="ctr" defTabSz="622300">
            <a:lnSpc>
              <a:spcPct val="90000"/>
            </a:lnSpc>
            <a:spcBef>
              <a:spcPct val="0"/>
            </a:spcBef>
            <a:spcAft>
              <a:spcPct val="35000"/>
            </a:spcAft>
          </a:pPr>
          <a:r>
            <a:rPr lang="en-US" sz="1400" b="1" kern="1200" dirty="0" smtClean="0"/>
            <a:t>Project</a:t>
          </a:r>
          <a:endParaRPr lang="en-US" sz="1400" b="1" kern="1200" dirty="0"/>
        </a:p>
      </dsp:txBody>
      <dsp:txXfrm>
        <a:off x="4533647" y="284196"/>
        <a:ext cx="988693" cy="613878"/>
      </dsp:txXfrm>
    </dsp:sp>
    <dsp:sp modelId="{68D7FB13-F90B-4F77-A15E-91479653BDB6}">
      <dsp:nvSpPr>
        <dsp:cNvPr id="0" name=""/>
        <dsp:cNvSpPr/>
      </dsp:nvSpPr>
      <dsp:spPr>
        <a:xfrm>
          <a:off x="1890269" y="1107434"/>
          <a:ext cx="1026891" cy="6520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B34988-E2BA-450C-A5E2-0D5A44091971}">
      <dsp:nvSpPr>
        <dsp:cNvPr id="0" name=""/>
        <dsp:cNvSpPr/>
      </dsp:nvSpPr>
      <dsp:spPr>
        <a:xfrm>
          <a:off x="2004368" y="121582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a:t>
          </a:r>
        </a:p>
        <a:p>
          <a:pPr lvl="0" algn="ctr" defTabSz="622300">
            <a:lnSpc>
              <a:spcPct val="90000"/>
            </a:lnSpc>
            <a:spcBef>
              <a:spcPct val="0"/>
            </a:spcBef>
            <a:spcAft>
              <a:spcPct val="35000"/>
            </a:spcAft>
          </a:pPr>
          <a:r>
            <a:rPr lang="en-US" sz="1400" b="1" kern="1200" dirty="0" smtClean="0"/>
            <a:t>Phase 1</a:t>
          </a:r>
          <a:endParaRPr lang="en-US" sz="1400" b="1" kern="1200" dirty="0"/>
        </a:p>
      </dsp:txBody>
      <dsp:txXfrm>
        <a:off x="2023467" y="1234927"/>
        <a:ext cx="988693" cy="613878"/>
      </dsp:txXfrm>
    </dsp:sp>
    <dsp:sp modelId="{FEF37AD2-A40A-493B-A1D6-F1FDDAACB7C8}">
      <dsp:nvSpPr>
        <dsp:cNvPr id="0" name=""/>
        <dsp:cNvSpPr/>
      </dsp:nvSpPr>
      <dsp:spPr>
        <a:xfrm>
          <a:off x="126272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5347C8-CABE-4F39-8977-923DA56B004D}">
      <dsp:nvSpPr>
        <dsp:cNvPr id="0" name=""/>
        <dsp:cNvSpPr/>
      </dsp:nvSpPr>
      <dsp:spPr>
        <a:xfrm>
          <a:off x="137682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1.1.1</a:t>
          </a:r>
        </a:p>
        <a:p>
          <a:pPr lvl="0" algn="ctr" defTabSz="622300">
            <a:lnSpc>
              <a:spcPct val="90000"/>
            </a:lnSpc>
            <a:spcBef>
              <a:spcPct val="0"/>
            </a:spcBef>
            <a:spcAft>
              <a:spcPct val="35000"/>
            </a:spcAft>
          </a:pPr>
          <a:r>
            <a:rPr lang="en-US" sz="1400" b="1" kern="1200" dirty="0" smtClean="0"/>
            <a:t>Activity</a:t>
          </a:r>
          <a:endParaRPr lang="en-US" sz="1400" b="1" kern="1200" dirty="0"/>
        </a:p>
      </dsp:txBody>
      <dsp:txXfrm>
        <a:off x="1395922" y="2185657"/>
        <a:ext cx="988693" cy="613878"/>
      </dsp:txXfrm>
    </dsp:sp>
    <dsp:sp modelId="{7625B113-778B-42BF-927F-55B4CBA05DA2}">
      <dsp:nvSpPr>
        <dsp:cNvPr id="0" name=""/>
        <dsp:cNvSpPr/>
      </dsp:nvSpPr>
      <dsp:spPr>
        <a:xfrm>
          <a:off x="7634" y="3008895"/>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1DEC41-1387-4A1C-AF89-E729FE6A47DD}">
      <dsp:nvSpPr>
        <dsp:cNvPr id="0" name=""/>
        <dsp:cNvSpPr/>
      </dsp:nvSpPr>
      <dsp:spPr>
        <a:xfrm>
          <a:off x="121733" y="3117289"/>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1.1.1.1</a:t>
          </a:r>
        </a:p>
        <a:p>
          <a:pPr lvl="0" algn="ctr" defTabSz="622300">
            <a:lnSpc>
              <a:spcPct val="90000"/>
            </a:lnSpc>
            <a:spcBef>
              <a:spcPct val="0"/>
            </a:spcBef>
            <a:spcAft>
              <a:spcPct val="35000"/>
            </a:spcAft>
          </a:pPr>
          <a:r>
            <a:rPr lang="en-US" sz="1400" b="1" kern="1200" dirty="0" smtClean="0"/>
            <a:t>Task</a:t>
          </a:r>
          <a:endParaRPr lang="en-US" sz="1400" b="1" kern="1200" dirty="0"/>
        </a:p>
      </dsp:txBody>
      <dsp:txXfrm>
        <a:off x="140832" y="3136388"/>
        <a:ext cx="988693" cy="613878"/>
      </dsp:txXfrm>
    </dsp:sp>
    <dsp:sp modelId="{EC9DB06C-7F39-46FE-BB06-BE11887A7E37}">
      <dsp:nvSpPr>
        <dsp:cNvPr id="0" name=""/>
        <dsp:cNvSpPr/>
      </dsp:nvSpPr>
      <dsp:spPr>
        <a:xfrm>
          <a:off x="1279062" y="2944757"/>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B832E6-1578-4AF2-A26B-3053B82D774A}">
      <dsp:nvSpPr>
        <dsp:cNvPr id="0" name=""/>
        <dsp:cNvSpPr/>
      </dsp:nvSpPr>
      <dsp:spPr>
        <a:xfrm>
          <a:off x="1393161" y="3053151"/>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1.1.1.2</a:t>
          </a:r>
        </a:p>
        <a:p>
          <a:pPr lvl="0" algn="ctr" defTabSz="622300">
            <a:lnSpc>
              <a:spcPct val="90000"/>
            </a:lnSpc>
            <a:spcBef>
              <a:spcPct val="0"/>
            </a:spcBef>
            <a:spcAft>
              <a:spcPct val="35000"/>
            </a:spcAft>
          </a:pPr>
          <a:r>
            <a:rPr lang="en-US" sz="1400" b="1" kern="1200" dirty="0" smtClean="0"/>
            <a:t>Task</a:t>
          </a:r>
          <a:endParaRPr lang="en-US" sz="1400" b="1" kern="1200" dirty="0"/>
        </a:p>
      </dsp:txBody>
      <dsp:txXfrm>
        <a:off x="1412260" y="3072250"/>
        <a:ext cx="988693" cy="613878"/>
      </dsp:txXfrm>
    </dsp:sp>
    <dsp:sp modelId="{B4215638-FFBC-40B9-97D6-30872B596757}">
      <dsp:nvSpPr>
        <dsp:cNvPr id="0" name=""/>
        <dsp:cNvSpPr/>
      </dsp:nvSpPr>
      <dsp:spPr>
        <a:xfrm>
          <a:off x="14494" y="3945984"/>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31D0EF-338B-49BF-B02A-B6835F4B8369}">
      <dsp:nvSpPr>
        <dsp:cNvPr id="0" name=""/>
        <dsp:cNvSpPr/>
      </dsp:nvSpPr>
      <dsp:spPr>
        <a:xfrm>
          <a:off x="128593" y="405437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1.1.1.2.1</a:t>
          </a:r>
        </a:p>
        <a:p>
          <a:pPr lvl="0" algn="ctr" defTabSz="622300">
            <a:lnSpc>
              <a:spcPct val="90000"/>
            </a:lnSpc>
            <a:spcBef>
              <a:spcPct val="0"/>
            </a:spcBef>
            <a:spcAft>
              <a:spcPct val="35000"/>
            </a:spcAft>
          </a:pPr>
          <a:r>
            <a:rPr lang="en-US" sz="1400" b="1" kern="1200" dirty="0" smtClean="0"/>
            <a:t>Work package</a:t>
          </a:r>
          <a:endParaRPr lang="en-US" sz="1400" b="1" kern="1200" dirty="0"/>
        </a:p>
      </dsp:txBody>
      <dsp:txXfrm>
        <a:off x="147692" y="4073477"/>
        <a:ext cx="988693" cy="613878"/>
      </dsp:txXfrm>
    </dsp:sp>
    <dsp:sp modelId="{5B71E9D8-1419-4D64-8E49-B24A5580C3D0}">
      <dsp:nvSpPr>
        <dsp:cNvPr id="0" name=""/>
        <dsp:cNvSpPr/>
      </dsp:nvSpPr>
      <dsp:spPr>
        <a:xfrm>
          <a:off x="1335192" y="3993781"/>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4735D0-24C2-48B2-A5E1-2CC814506B51}">
      <dsp:nvSpPr>
        <dsp:cNvPr id="0" name=""/>
        <dsp:cNvSpPr/>
      </dsp:nvSpPr>
      <dsp:spPr>
        <a:xfrm>
          <a:off x="1449291" y="4102175"/>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1.1.1.2.2</a:t>
          </a:r>
        </a:p>
        <a:p>
          <a:pPr lvl="0" algn="ctr" defTabSz="622300">
            <a:lnSpc>
              <a:spcPct val="90000"/>
            </a:lnSpc>
            <a:spcBef>
              <a:spcPct val="0"/>
            </a:spcBef>
            <a:spcAft>
              <a:spcPct val="35000"/>
            </a:spcAft>
          </a:pPr>
          <a:r>
            <a:rPr lang="en-US" sz="1400" b="1" kern="1200" dirty="0" smtClean="0"/>
            <a:t>Work Package</a:t>
          </a:r>
          <a:endParaRPr lang="en-US" sz="1400" b="1" kern="1200" dirty="0"/>
        </a:p>
      </dsp:txBody>
      <dsp:txXfrm>
        <a:off x="1468390" y="4121274"/>
        <a:ext cx="988693" cy="613878"/>
      </dsp:txXfrm>
    </dsp:sp>
    <dsp:sp modelId="{88DCB402-A424-4119-8012-19D80B12CB7D}">
      <dsp:nvSpPr>
        <dsp:cNvPr id="0" name=""/>
        <dsp:cNvSpPr/>
      </dsp:nvSpPr>
      <dsp:spPr>
        <a:xfrm>
          <a:off x="2590282" y="3993781"/>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B1A57F-6B70-4274-A2FE-92C903F532C9}">
      <dsp:nvSpPr>
        <dsp:cNvPr id="0" name=""/>
        <dsp:cNvSpPr/>
      </dsp:nvSpPr>
      <dsp:spPr>
        <a:xfrm>
          <a:off x="2704381" y="4102175"/>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1.1.1.2.3</a:t>
          </a:r>
        </a:p>
        <a:p>
          <a:pPr lvl="0" algn="ctr" defTabSz="622300">
            <a:lnSpc>
              <a:spcPct val="90000"/>
            </a:lnSpc>
            <a:spcBef>
              <a:spcPct val="0"/>
            </a:spcBef>
            <a:spcAft>
              <a:spcPct val="35000"/>
            </a:spcAft>
          </a:pPr>
          <a:r>
            <a:rPr lang="en-US" sz="1400" b="1" kern="1200" dirty="0" smtClean="0"/>
            <a:t>Work Package</a:t>
          </a:r>
          <a:endParaRPr lang="en-US" sz="1400" b="1" kern="1200" dirty="0"/>
        </a:p>
      </dsp:txBody>
      <dsp:txXfrm>
        <a:off x="2723480" y="4121274"/>
        <a:ext cx="988693" cy="613878"/>
      </dsp:txXfrm>
    </dsp:sp>
    <dsp:sp modelId="{D20B576D-A3E4-4ABA-8598-716B14BF83F5}">
      <dsp:nvSpPr>
        <dsp:cNvPr id="0" name=""/>
        <dsp:cNvSpPr/>
      </dsp:nvSpPr>
      <dsp:spPr>
        <a:xfrm>
          <a:off x="2517814" y="3008895"/>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9FB0B-29B3-427B-A6E7-5C3F8CE0C868}">
      <dsp:nvSpPr>
        <dsp:cNvPr id="0" name=""/>
        <dsp:cNvSpPr/>
      </dsp:nvSpPr>
      <dsp:spPr>
        <a:xfrm>
          <a:off x="2631913" y="3117289"/>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1.1.1.3</a:t>
          </a:r>
        </a:p>
        <a:p>
          <a:pPr lvl="0" algn="ctr" defTabSz="622300">
            <a:lnSpc>
              <a:spcPct val="90000"/>
            </a:lnSpc>
            <a:spcBef>
              <a:spcPct val="0"/>
            </a:spcBef>
            <a:spcAft>
              <a:spcPct val="35000"/>
            </a:spcAft>
          </a:pPr>
          <a:r>
            <a:rPr lang="en-US" sz="1400" b="1" kern="1200" dirty="0" smtClean="0"/>
            <a:t>Task</a:t>
          </a:r>
          <a:endParaRPr lang="en-US" sz="1400" b="1" kern="1200" dirty="0"/>
        </a:p>
      </dsp:txBody>
      <dsp:txXfrm>
        <a:off x="2651012" y="3136388"/>
        <a:ext cx="988693" cy="613878"/>
      </dsp:txXfrm>
    </dsp:sp>
    <dsp:sp modelId="{70815263-1531-4ABF-860F-98EBC63408DA}">
      <dsp:nvSpPr>
        <dsp:cNvPr id="0" name=""/>
        <dsp:cNvSpPr/>
      </dsp:nvSpPr>
      <dsp:spPr>
        <a:xfrm>
          <a:off x="251781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8F1AC9-B1F5-445B-8F1A-4DED6034E889}">
      <dsp:nvSpPr>
        <dsp:cNvPr id="0" name=""/>
        <dsp:cNvSpPr/>
      </dsp:nvSpPr>
      <dsp:spPr>
        <a:xfrm>
          <a:off x="263191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1.1.2</a:t>
          </a:r>
        </a:p>
        <a:p>
          <a:pPr lvl="0" algn="ctr" defTabSz="622300">
            <a:lnSpc>
              <a:spcPct val="90000"/>
            </a:lnSpc>
            <a:spcBef>
              <a:spcPct val="0"/>
            </a:spcBef>
            <a:spcAft>
              <a:spcPct val="35000"/>
            </a:spcAft>
          </a:pPr>
          <a:r>
            <a:rPr lang="en-US" sz="1400" b="1" kern="1200" dirty="0" smtClean="0"/>
            <a:t>Activity</a:t>
          </a:r>
          <a:endParaRPr lang="en-US" sz="1400" b="1" kern="1200" dirty="0"/>
        </a:p>
      </dsp:txBody>
      <dsp:txXfrm>
        <a:off x="2651012" y="2185657"/>
        <a:ext cx="988693" cy="613878"/>
      </dsp:txXfrm>
    </dsp:sp>
    <dsp:sp modelId="{916EC7CE-6674-47BF-95B1-846A69425EBA}">
      <dsp:nvSpPr>
        <dsp:cNvPr id="0" name=""/>
        <dsp:cNvSpPr/>
      </dsp:nvSpPr>
      <dsp:spPr>
        <a:xfrm>
          <a:off x="4462884" y="1055633"/>
          <a:ext cx="1026891" cy="6520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23F96F-C08E-4CFE-8464-0C073992E833}">
      <dsp:nvSpPr>
        <dsp:cNvPr id="0" name=""/>
        <dsp:cNvSpPr/>
      </dsp:nvSpPr>
      <dsp:spPr>
        <a:xfrm>
          <a:off x="4576983" y="1164027"/>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1.2</a:t>
          </a:r>
        </a:p>
        <a:p>
          <a:pPr lvl="0" algn="ctr" defTabSz="622300">
            <a:lnSpc>
              <a:spcPct val="90000"/>
            </a:lnSpc>
            <a:spcBef>
              <a:spcPct val="0"/>
            </a:spcBef>
            <a:spcAft>
              <a:spcPct val="35000"/>
            </a:spcAft>
          </a:pPr>
          <a:r>
            <a:rPr lang="en-US" sz="1400" b="1" kern="1200" dirty="0" smtClean="0"/>
            <a:t>Phase 2</a:t>
          </a:r>
          <a:endParaRPr lang="en-US" sz="1400" b="1" kern="1200" dirty="0"/>
        </a:p>
      </dsp:txBody>
      <dsp:txXfrm>
        <a:off x="4596082" y="1183126"/>
        <a:ext cx="988693" cy="613878"/>
      </dsp:txXfrm>
    </dsp:sp>
    <dsp:sp modelId="{5EA52CC5-6196-4F61-AE1F-63A4734DDC1C}">
      <dsp:nvSpPr>
        <dsp:cNvPr id="0" name=""/>
        <dsp:cNvSpPr/>
      </dsp:nvSpPr>
      <dsp:spPr>
        <a:xfrm>
          <a:off x="3833316" y="205563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B4B67D-1E40-4B1A-8645-BF87A95CA5E0}">
      <dsp:nvSpPr>
        <dsp:cNvPr id="0" name=""/>
        <dsp:cNvSpPr/>
      </dsp:nvSpPr>
      <dsp:spPr>
        <a:xfrm>
          <a:off x="3947415" y="216402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1.2.1</a:t>
          </a:r>
        </a:p>
        <a:p>
          <a:pPr lvl="0" algn="ctr" defTabSz="622300">
            <a:lnSpc>
              <a:spcPct val="90000"/>
            </a:lnSpc>
            <a:spcBef>
              <a:spcPct val="0"/>
            </a:spcBef>
            <a:spcAft>
              <a:spcPct val="35000"/>
            </a:spcAft>
          </a:pPr>
          <a:r>
            <a:rPr lang="en-US" sz="1400" b="1" kern="1200" dirty="0" smtClean="0"/>
            <a:t>Activity</a:t>
          </a:r>
          <a:endParaRPr lang="en-US" sz="1400" b="1" kern="1200" dirty="0"/>
        </a:p>
      </dsp:txBody>
      <dsp:txXfrm>
        <a:off x="3966514" y="2183127"/>
        <a:ext cx="988693" cy="613878"/>
      </dsp:txXfrm>
    </dsp:sp>
    <dsp:sp modelId="{325C4FC6-84F6-400C-B8DD-493955443129}">
      <dsp:nvSpPr>
        <dsp:cNvPr id="0" name=""/>
        <dsp:cNvSpPr/>
      </dsp:nvSpPr>
      <dsp:spPr>
        <a:xfrm>
          <a:off x="502799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FF4550E-A04A-444A-A277-3B76BDD6F8CE}">
      <dsp:nvSpPr>
        <dsp:cNvPr id="0" name=""/>
        <dsp:cNvSpPr/>
      </dsp:nvSpPr>
      <dsp:spPr>
        <a:xfrm>
          <a:off x="514209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1.2.2</a:t>
          </a:r>
        </a:p>
        <a:p>
          <a:pPr lvl="0" algn="ctr" defTabSz="622300">
            <a:lnSpc>
              <a:spcPct val="90000"/>
            </a:lnSpc>
            <a:spcBef>
              <a:spcPct val="0"/>
            </a:spcBef>
            <a:spcAft>
              <a:spcPct val="35000"/>
            </a:spcAft>
          </a:pPr>
          <a:r>
            <a:rPr lang="en-US" sz="1400" b="1" kern="1200" dirty="0" smtClean="0"/>
            <a:t>Activity</a:t>
          </a:r>
          <a:endParaRPr lang="en-US" sz="1400" b="1" kern="1200" dirty="0"/>
        </a:p>
      </dsp:txBody>
      <dsp:txXfrm>
        <a:off x="5161192" y="2185657"/>
        <a:ext cx="988693" cy="613878"/>
      </dsp:txXfrm>
    </dsp:sp>
    <dsp:sp modelId="{5F6F59FE-0131-492B-98F0-3C422293DE63}">
      <dsp:nvSpPr>
        <dsp:cNvPr id="0" name=""/>
        <dsp:cNvSpPr/>
      </dsp:nvSpPr>
      <dsp:spPr>
        <a:xfrm>
          <a:off x="6910629" y="1107434"/>
          <a:ext cx="1026891" cy="6520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97CA56-2475-4258-B7A5-98679976411A}">
      <dsp:nvSpPr>
        <dsp:cNvPr id="0" name=""/>
        <dsp:cNvSpPr/>
      </dsp:nvSpPr>
      <dsp:spPr>
        <a:xfrm>
          <a:off x="7024728" y="121582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1.3</a:t>
          </a:r>
        </a:p>
        <a:p>
          <a:pPr lvl="0" algn="ctr" defTabSz="622300">
            <a:lnSpc>
              <a:spcPct val="90000"/>
            </a:lnSpc>
            <a:spcBef>
              <a:spcPct val="0"/>
            </a:spcBef>
            <a:spcAft>
              <a:spcPct val="35000"/>
            </a:spcAft>
          </a:pPr>
          <a:r>
            <a:rPr lang="en-US" sz="1400" b="1" kern="1200" dirty="0" smtClean="0"/>
            <a:t>Phase 3</a:t>
          </a:r>
          <a:endParaRPr lang="en-US" sz="1400" b="1" kern="1200" dirty="0"/>
        </a:p>
      </dsp:txBody>
      <dsp:txXfrm>
        <a:off x="7043827" y="1234927"/>
        <a:ext cx="988693" cy="613878"/>
      </dsp:txXfrm>
    </dsp:sp>
    <dsp:sp modelId="{B3EC1692-A8CC-44A6-A0A9-8B7978373D23}">
      <dsp:nvSpPr>
        <dsp:cNvPr id="0" name=""/>
        <dsp:cNvSpPr/>
      </dsp:nvSpPr>
      <dsp:spPr>
        <a:xfrm>
          <a:off x="628308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75E94F-2A59-435C-9AE7-32DFDF2E770B}">
      <dsp:nvSpPr>
        <dsp:cNvPr id="0" name=""/>
        <dsp:cNvSpPr/>
      </dsp:nvSpPr>
      <dsp:spPr>
        <a:xfrm>
          <a:off x="639718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1.3.1</a:t>
          </a:r>
        </a:p>
        <a:p>
          <a:pPr lvl="0" algn="ctr" defTabSz="622300">
            <a:lnSpc>
              <a:spcPct val="90000"/>
            </a:lnSpc>
            <a:spcBef>
              <a:spcPct val="0"/>
            </a:spcBef>
            <a:spcAft>
              <a:spcPct val="35000"/>
            </a:spcAft>
          </a:pPr>
          <a:r>
            <a:rPr lang="en-US" sz="1400" b="1" kern="1200" dirty="0" smtClean="0"/>
            <a:t>Activity</a:t>
          </a:r>
          <a:endParaRPr lang="en-US" sz="1400" b="1" kern="1200" dirty="0"/>
        </a:p>
      </dsp:txBody>
      <dsp:txXfrm>
        <a:off x="6416282" y="2185657"/>
        <a:ext cx="988693" cy="613878"/>
      </dsp:txXfrm>
    </dsp:sp>
    <dsp:sp modelId="{B8517B3E-7FF6-472E-B610-200EFA171C6C}">
      <dsp:nvSpPr>
        <dsp:cNvPr id="0" name=""/>
        <dsp:cNvSpPr/>
      </dsp:nvSpPr>
      <dsp:spPr>
        <a:xfrm>
          <a:off x="753817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A8919E-501C-400D-82DF-3C9BE089815F}">
      <dsp:nvSpPr>
        <dsp:cNvPr id="0" name=""/>
        <dsp:cNvSpPr/>
      </dsp:nvSpPr>
      <dsp:spPr>
        <a:xfrm>
          <a:off x="765227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1.3.2</a:t>
          </a:r>
        </a:p>
        <a:p>
          <a:pPr lvl="0" algn="ctr" defTabSz="622300">
            <a:lnSpc>
              <a:spcPct val="90000"/>
            </a:lnSpc>
            <a:spcBef>
              <a:spcPct val="0"/>
            </a:spcBef>
            <a:spcAft>
              <a:spcPct val="35000"/>
            </a:spcAft>
          </a:pPr>
          <a:r>
            <a:rPr lang="en-US" sz="1400" b="1" kern="1200" dirty="0" smtClean="0"/>
            <a:t>Activity</a:t>
          </a:r>
          <a:endParaRPr lang="en-US" sz="1400" b="1" kern="1200" dirty="0"/>
        </a:p>
      </dsp:txBody>
      <dsp:txXfrm>
        <a:off x="7671372" y="2185657"/>
        <a:ext cx="988693" cy="613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9D633-ED32-4941-A59F-3E78C1F61DF1}">
      <dsp:nvSpPr>
        <dsp:cNvPr id="0" name=""/>
        <dsp:cNvSpPr/>
      </dsp:nvSpPr>
      <dsp:spPr>
        <a:xfrm>
          <a:off x="7424075" y="1759510"/>
          <a:ext cx="627544" cy="298654"/>
        </a:xfrm>
        <a:custGeom>
          <a:avLst/>
          <a:gdLst/>
          <a:ahLst/>
          <a:cxnLst/>
          <a:rect l="0" t="0" r="0" b="0"/>
          <a:pathLst>
            <a:path>
              <a:moveTo>
                <a:pt x="0" y="0"/>
              </a:moveTo>
              <a:lnTo>
                <a:pt x="0" y="203524"/>
              </a:lnTo>
              <a:lnTo>
                <a:pt x="627544" y="203524"/>
              </a:lnTo>
              <a:lnTo>
                <a:pt x="627544" y="29865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7C3CFD-BAF5-4C1F-80B9-14677E8B3F62}">
      <dsp:nvSpPr>
        <dsp:cNvPr id="0" name=""/>
        <dsp:cNvSpPr/>
      </dsp:nvSpPr>
      <dsp:spPr>
        <a:xfrm>
          <a:off x="6796530" y="1759510"/>
          <a:ext cx="627544" cy="298654"/>
        </a:xfrm>
        <a:custGeom>
          <a:avLst/>
          <a:gdLst/>
          <a:ahLst/>
          <a:cxnLst/>
          <a:rect l="0" t="0" r="0" b="0"/>
          <a:pathLst>
            <a:path>
              <a:moveTo>
                <a:pt x="627544" y="0"/>
              </a:moveTo>
              <a:lnTo>
                <a:pt x="627544" y="203524"/>
              </a:lnTo>
              <a:lnTo>
                <a:pt x="0" y="203524"/>
              </a:lnTo>
              <a:lnTo>
                <a:pt x="0" y="29865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B4D448-2FFD-4F9E-AD87-C623BF12520A}">
      <dsp:nvSpPr>
        <dsp:cNvPr id="0" name=""/>
        <dsp:cNvSpPr/>
      </dsp:nvSpPr>
      <dsp:spPr>
        <a:xfrm>
          <a:off x="4913895" y="808779"/>
          <a:ext cx="2510179" cy="298654"/>
        </a:xfrm>
        <a:custGeom>
          <a:avLst/>
          <a:gdLst/>
          <a:ahLst/>
          <a:cxnLst/>
          <a:rect l="0" t="0" r="0" b="0"/>
          <a:pathLst>
            <a:path>
              <a:moveTo>
                <a:pt x="0" y="0"/>
              </a:moveTo>
              <a:lnTo>
                <a:pt x="0" y="203524"/>
              </a:lnTo>
              <a:lnTo>
                <a:pt x="2510179" y="203524"/>
              </a:lnTo>
              <a:lnTo>
                <a:pt x="2510179" y="29865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81DA9D-407F-426D-8CB0-EF60F42C74E4}">
      <dsp:nvSpPr>
        <dsp:cNvPr id="0" name=""/>
        <dsp:cNvSpPr/>
      </dsp:nvSpPr>
      <dsp:spPr>
        <a:xfrm>
          <a:off x="4976330" y="1707709"/>
          <a:ext cx="565109" cy="350455"/>
        </a:xfrm>
        <a:custGeom>
          <a:avLst/>
          <a:gdLst/>
          <a:ahLst/>
          <a:cxnLst/>
          <a:rect l="0" t="0" r="0" b="0"/>
          <a:pathLst>
            <a:path>
              <a:moveTo>
                <a:pt x="0" y="0"/>
              </a:moveTo>
              <a:lnTo>
                <a:pt x="0" y="255325"/>
              </a:lnTo>
              <a:lnTo>
                <a:pt x="565109" y="255325"/>
              </a:lnTo>
              <a:lnTo>
                <a:pt x="565109" y="35045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BB050D-0C7F-4497-A9E0-EC02E0112ADF}">
      <dsp:nvSpPr>
        <dsp:cNvPr id="0" name=""/>
        <dsp:cNvSpPr/>
      </dsp:nvSpPr>
      <dsp:spPr>
        <a:xfrm>
          <a:off x="4346762" y="1707709"/>
          <a:ext cx="629567" cy="347925"/>
        </a:xfrm>
        <a:custGeom>
          <a:avLst/>
          <a:gdLst/>
          <a:ahLst/>
          <a:cxnLst/>
          <a:rect l="0" t="0" r="0" b="0"/>
          <a:pathLst>
            <a:path>
              <a:moveTo>
                <a:pt x="629567" y="0"/>
              </a:moveTo>
              <a:lnTo>
                <a:pt x="629567" y="252795"/>
              </a:lnTo>
              <a:lnTo>
                <a:pt x="0" y="252795"/>
              </a:lnTo>
              <a:lnTo>
                <a:pt x="0" y="34792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106522-429E-45C0-B3A3-C8D9820E4D55}">
      <dsp:nvSpPr>
        <dsp:cNvPr id="0" name=""/>
        <dsp:cNvSpPr/>
      </dsp:nvSpPr>
      <dsp:spPr>
        <a:xfrm>
          <a:off x="4868175" y="808779"/>
          <a:ext cx="91440" cy="246853"/>
        </a:xfrm>
        <a:custGeom>
          <a:avLst/>
          <a:gdLst/>
          <a:ahLst/>
          <a:cxnLst/>
          <a:rect l="0" t="0" r="0" b="0"/>
          <a:pathLst>
            <a:path>
              <a:moveTo>
                <a:pt x="45720" y="0"/>
              </a:moveTo>
              <a:lnTo>
                <a:pt x="45720" y="151723"/>
              </a:lnTo>
              <a:lnTo>
                <a:pt x="108155" y="151723"/>
              </a:lnTo>
              <a:lnTo>
                <a:pt x="108155" y="24685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290FC8-8598-45BF-B22B-F292C03AD16B}">
      <dsp:nvSpPr>
        <dsp:cNvPr id="0" name=""/>
        <dsp:cNvSpPr/>
      </dsp:nvSpPr>
      <dsp:spPr>
        <a:xfrm>
          <a:off x="2403715" y="1759510"/>
          <a:ext cx="627544" cy="298654"/>
        </a:xfrm>
        <a:custGeom>
          <a:avLst/>
          <a:gdLst/>
          <a:ahLst/>
          <a:cxnLst/>
          <a:rect l="0" t="0" r="0" b="0"/>
          <a:pathLst>
            <a:path>
              <a:moveTo>
                <a:pt x="0" y="0"/>
              </a:moveTo>
              <a:lnTo>
                <a:pt x="0" y="203524"/>
              </a:lnTo>
              <a:lnTo>
                <a:pt x="627544" y="203524"/>
              </a:lnTo>
              <a:lnTo>
                <a:pt x="627544" y="29865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4357D5-18F1-4D46-889A-441655619809}">
      <dsp:nvSpPr>
        <dsp:cNvPr id="0" name=""/>
        <dsp:cNvSpPr/>
      </dsp:nvSpPr>
      <dsp:spPr>
        <a:xfrm>
          <a:off x="1776170" y="2710241"/>
          <a:ext cx="1255089" cy="298654"/>
        </a:xfrm>
        <a:custGeom>
          <a:avLst/>
          <a:gdLst/>
          <a:ahLst/>
          <a:cxnLst/>
          <a:rect l="0" t="0" r="0" b="0"/>
          <a:pathLst>
            <a:path>
              <a:moveTo>
                <a:pt x="0" y="0"/>
              </a:moveTo>
              <a:lnTo>
                <a:pt x="0" y="203524"/>
              </a:lnTo>
              <a:lnTo>
                <a:pt x="1255089" y="203524"/>
              </a:lnTo>
              <a:lnTo>
                <a:pt x="1255089" y="29865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5645A3-3593-4962-A227-92606A4DCACA}">
      <dsp:nvSpPr>
        <dsp:cNvPr id="0" name=""/>
        <dsp:cNvSpPr/>
      </dsp:nvSpPr>
      <dsp:spPr>
        <a:xfrm>
          <a:off x="1792508" y="3596833"/>
          <a:ext cx="1311219" cy="396948"/>
        </a:xfrm>
        <a:custGeom>
          <a:avLst/>
          <a:gdLst/>
          <a:ahLst/>
          <a:cxnLst/>
          <a:rect l="0" t="0" r="0" b="0"/>
          <a:pathLst>
            <a:path>
              <a:moveTo>
                <a:pt x="0" y="0"/>
              </a:moveTo>
              <a:lnTo>
                <a:pt x="0" y="301818"/>
              </a:lnTo>
              <a:lnTo>
                <a:pt x="1311219" y="301818"/>
              </a:lnTo>
              <a:lnTo>
                <a:pt x="1311219" y="39694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94A5AF-E771-46BF-A1D4-44C19C3F4271}">
      <dsp:nvSpPr>
        <dsp:cNvPr id="0" name=""/>
        <dsp:cNvSpPr/>
      </dsp:nvSpPr>
      <dsp:spPr>
        <a:xfrm>
          <a:off x="1746788" y="3596833"/>
          <a:ext cx="91440" cy="396948"/>
        </a:xfrm>
        <a:custGeom>
          <a:avLst/>
          <a:gdLst/>
          <a:ahLst/>
          <a:cxnLst/>
          <a:rect l="0" t="0" r="0" b="0"/>
          <a:pathLst>
            <a:path>
              <a:moveTo>
                <a:pt x="45720" y="0"/>
              </a:moveTo>
              <a:lnTo>
                <a:pt x="45720" y="301818"/>
              </a:lnTo>
              <a:lnTo>
                <a:pt x="101849" y="301818"/>
              </a:lnTo>
              <a:lnTo>
                <a:pt x="101849" y="39694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06C439-7946-4EE4-96BA-F82224D3A09D}">
      <dsp:nvSpPr>
        <dsp:cNvPr id="0" name=""/>
        <dsp:cNvSpPr/>
      </dsp:nvSpPr>
      <dsp:spPr>
        <a:xfrm>
          <a:off x="527940" y="3596833"/>
          <a:ext cx="1264568" cy="349151"/>
        </a:xfrm>
        <a:custGeom>
          <a:avLst/>
          <a:gdLst/>
          <a:ahLst/>
          <a:cxnLst/>
          <a:rect l="0" t="0" r="0" b="0"/>
          <a:pathLst>
            <a:path>
              <a:moveTo>
                <a:pt x="1264568" y="0"/>
              </a:moveTo>
              <a:lnTo>
                <a:pt x="1264568" y="254021"/>
              </a:lnTo>
              <a:lnTo>
                <a:pt x="0" y="254021"/>
              </a:lnTo>
              <a:lnTo>
                <a:pt x="0" y="349151"/>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DE534B-6DA0-492C-BBF9-8F344048ADA3}">
      <dsp:nvSpPr>
        <dsp:cNvPr id="0" name=""/>
        <dsp:cNvSpPr/>
      </dsp:nvSpPr>
      <dsp:spPr>
        <a:xfrm>
          <a:off x="1730450" y="2710241"/>
          <a:ext cx="91440" cy="234516"/>
        </a:xfrm>
        <a:custGeom>
          <a:avLst/>
          <a:gdLst/>
          <a:ahLst/>
          <a:cxnLst/>
          <a:rect l="0" t="0" r="0" b="0"/>
          <a:pathLst>
            <a:path>
              <a:moveTo>
                <a:pt x="45720" y="0"/>
              </a:moveTo>
              <a:lnTo>
                <a:pt x="45720" y="139386"/>
              </a:lnTo>
              <a:lnTo>
                <a:pt x="62057" y="139386"/>
              </a:lnTo>
              <a:lnTo>
                <a:pt x="62057" y="23451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B71BD5-98AB-4F39-B4E9-F2A720167E1D}">
      <dsp:nvSpPr>
        <dsp:cNvPr id="0" name=""/>
        <dsp:cNvSpPr/>
      </dsp:nvSpPr>
      <dsp:spPr>
        <a:xfrm>
          <a:off x="521080" y="2710241"/>
          <a:ext cx="1255089" cy="298654"/>
        </a:xfrm>
        <a:custGeom>
          <a:avLst/>
          <a:gdLst/>
          <a:ahLst/>
          <a:cxnLst/>
          <a:rect l="0" t="0" r="0" b="0"/>
          <a:pathLst>
            <a:path>
              <a:moveTo>
                <a:pt x="1255089" y="0"/>
              </a:moveTo>
              <a:lnTo>
                <a:pt x="1255089" y="203524"/>
              </a:lnTo>
              <a:lnTo>
                <a:pt x="0" y="203524"/>
              </a:lnTo>
              <a:lnTo>
                <a:pt x="0" y="29865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6764C1-70FE-4068-839A-7C492846AB37}">
      <dsp:nvSpPr>
        <dsp:cNvPr id="0" name=""/>
        <dsp:cNvSpPr/>
      </dsp:nvSpPr>
      <dsp:spPr>
        <a:xfrm>
          <a:off x="1776170" y="1759510"/>
          <a:ext cx="627544" cy="298654"/>
        </a:xfrm>
        <a:custGeom>
          <a:avLst/>
          <a:gdLst/>
          <a:ahLst/>
          <a:cxnLst/>
          <a:rect l="0" t="0" r="0" b="0"/>
          <a:pathLst>
            <a:path>
              <a:moveTo>
                <a:pt x="627544" y="0"/>
              </a:moveTo>
              <a:lnTo>
                <a:pt x="627544" y="203524"/>
              </a:lnTo>
              <a:lnTo>
                <a:pt x="0" y="203524"/>
              </a:lnTo>
              <a:lnTo>
                <a:pt x="0" y="29865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D8BF0F-434A-4546-8F1C-992E02D0FC32}">
      <dsp:nvSpPr>
        <dsp:cNvPr id="0" name=""/>
        <dsp:cNvSpPr/>
      </dsp:nvSpPr>
      <dsp:spPr>
        <a:xfrm>
          <a:off x="2403715" y="808779"/>
          <a:ext cx="2510179" cy="298654"/>
        </a:xfrm>
        <a:custGeom>
          <a:avLst/>
          <a:gdLst/>
          <a:ahLst/>
          <a:cxnLst/>
          <a:rect l="0" t="0" r="0" b="0"/>
          <a:pathLst>
            <a:path>
              <a:moveTo>
                <a:pt x="2510179" y="0"/>
              </a:moveTo>
              <a:lnTo>
                <a:pt x="2510179" y="203524"/>
              </a:lnTo>
              <a:lnTo>
                <a:pt x="0" y="203524"/>
              </a:lnTo>
              <a:lnTo>
                <a:pt x="0" y="29865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FB9877-555C-4632-8053-37E530FD0910}">
      <dsp:nvSpPr>
        <dsp:cNvPr id="0" name=""/>
        <dsp:cNvSpPr/>
      </dsp:nvSpPr>
      <dsp:spPr>
        <a:xfrm>
          <a:off x="4400449" y="156703"/>
          <a:ext cx="1026891" cy="6520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7D50CE-446E-4C02-B453-634C327EEEEC}">
      <dsp:nvSpPr>
        <dsp:cNvPr id="0" name=""/>
        <dsp:cNvSpPr/>
      </dsp:nvSpPr>
      <dsp:spPr>
        <a:xfrm>
          <a:off x="4514548" y="265097"/>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a:t>
          </a:r>
        </a:p>
        <a:p>
          <a:pPr lvl="0" algn="ctr" defTabSz="711200">
            <a:lnSpc>
              <a:spcPct val="90000"/>
            </a:lnSpc>
            <a:spcBef>
              <a:spcPct val="0"/>
            </a:spcBef>
            <a:spcAft>
              <a:spcPct val="35000"/>
            </a:spcAft>
          </a:pPr>
          <a:r>
            <a:rPr lang="ar-SY" sz="1600" b="1" kern="1200" dirty="0" smtClean="0"/>
            <a:t>المشروع</a:t>
          </a:r>
          <a:endParaRPr lang="en-US" sz="1600" b="1" kern="1200" dirty="0"/>
        </a:p>
      </dsp:txBody>
      <dsp:txXfrm>
        <a:off x="4533647" y="284196"/>
        <a:ext cx="988693" cy="613878"/>
      </dsp:txXfrm>
    </dsp:sp>
    <dsp:sp modelId="{68D7FB13-F90B-4F77-A15E-91479653BDB6}">
      <dsp:nvSpPr>
        <dsp:cNvPr id="0" name=""/>
        <dsp:cNvSpPr/>
      </dsp:nvSpPr>
      <dsp:spPr>
        <a:xfrm>
          <a:off x="1890269" y="1107434"/>
          <a:ext cx="1026891" cy="6520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B34988-E2BA-450C-A5E2-0D5A44091971}">
      <dsp:nvSpPr>
        <dsp:cNvPr id="0" name=""/>
        <dsp:cNvSpPr/>
      </dsp:nvSpPr>
      <dsp:spPr>
        <a:xfrm>
          <a:off x="2004368" y="121582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a:t>
          </a:r>
        </a:p>
        <a:p>
          <a:pPr lvl="0" algn="ctr" defTabSz="711200">
            <a:lnSpc>
              <a:spcPct val="90000"/>
            </a:lnSpc>
            <a:spcBef>
              <a:spcPct val="0"/>
            </a:spcBef>
            <a:spcAft>
              <a:spcPct val="35000"/>
            </a:spcAft>
          </a:pPr>
          <a:r>
            <a:rPr lang="ar-SY" sz="1600" b="1" kern="1200" dirty="0" smtClean="0"/>
            <a:t>المرحلة 1</a:t>
          </a:r>
          <a:endParaRPr lang="en-US" sz="1600" b="1" kern="1200" dirty="0"/>
        </a:p>
      </dsp:txBody>
      <dsp:txXfrm>
        <a:off x="2023467" y="1234927"/>
        <a:ext cx="988693" cy="613878"/>
      </dsp:txXfrm>
    </dsp:sp>
    <dsp:sp modelId="{FEF37AD2-A40A-493B-A1D6-F1FDDAACB7C8}">
      <dsp:nvSpPr>
        <dsp:cNvPr id="0" name=""/>
        <dsp:cNvSpPr/>
      </dsp:nvSpPr>
      <dsp:spPr>
        <a:xfrm>
          <a:off x="126272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5347C8-CABE-4F39-8977-923DA56B004D}">
      <dsp:nvSpPr>
        <dsp:cNvPr id="0" name=""/>
        <dsp:cNvSpPr/>
      </dsp:nvSpPr>
      <dsp:spPr>
        <a:xfrm>
          <a:off x="137682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1.1.1</a:t>
          </a:r>
        </a:p>
        <a:p>
          <a:pPr lvl="0" algn="ctr" defTabSz="711200">
            <a:lnSpc>
              <a:spcPct val="90000"/>
            </a:lnSpc>
            <a:spcBef>
              <a:spcPct val="0"/>
            </a:spcBef>
            <a:spcAft>
              <a:spcPct val="35000"/>
            </a:spcAft>
          </a:pPr>
          <a:r>
            <a:rPr lang="ar-SY" sz="1600" b="1" kern="1200" dirty="0" smtClean="0"/>
            <a:t>النشاط</a:t>
          </a:r>
          <a:endParaRPr lang="en-US" sz="1600" b="1" kern="1200" dirty="0"/>
        </a:p>
      </dsp:txBody>
      <dsp:txXfrm>
        <a:off x="1395922" y="2185657"/>
        <a:ext cx="988693" cy="613878"/>
      </dsp:txXfrm>
    </dsp:sp>
    <dsp:sp modelId="{7625B113-778B-42BF-927F-55B4CBA05DA2}">
      <dsp:nvSpPr>
        <dsp:cNvPr id="0" name=""/>
        <dsp:cNvSpPr/>
      </dsp:nvSpPr>
      <dsp:spPr>
        <a:xfrm>
          <a:off x="7634" y="3008895"/>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1DEC41-1387-4A1C-AF89-E729FE6A47DD}">
      <dsp:nvSpPr>
        <dsp:cNvPr id="0" name=""/>
        <dsp:cNvSpPr/>
      </dsp:nvSpPr>
      <dsp:spPr>
        <a:xfrm>
          <a:off x="121733" y="3117289"/>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1.1.1.1</a:t>
          </a:r>
        </a:p>
        <a:p>
          <a:pPr lvl="0" algn="ctr" defTabSz="711200">
            <a:lnSpc>
              <a:spcPct val="90000"/>
            </a:lnSpc>
            <a:spcBef>
              <a:spcPct val="0"/>
            </a:spcBef>
            <a:spcAft>
              <a:spcPct val="35000"/>
            </a:spcAft>
          </a:pPr>
          <a:r>
            <a:rPr lang="ar-SY" sz="1600" b="1" kern="1200" dirty="0" smtClean="0"/>
            <a:t>المهمة</a:t>
          </a:r>
          <a:endParaRPr lang="en-US" sz="1600" b="1" kern="1200" dirty="0"/>
        </a:p>
      </dsp:txBody>
      <dsp:txXfrm>
        <a:off x="140832" y="3136388"/>
        <a:ext cx="988693" cy="613878"/>
      </dsp:txXfrm>
    </dsp:sp>
    <dsp:sp modelId="{EC9DB06C-7F39-46FE-BB06-BE11887A7E37}">
      <dsp:nvSpPr>
        <dsp:cNvPr id="0" name=""/>
        <dsp:cNvSpPr/>
      </dsp:nvSpPr>
      <dsp:spPr>
        <a:xfrm>
          <a:off x="1279062" y="2944757"/>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B832E6-1578-4AF2-A26B-3053B82D774A}">
      <dsp:nvSpPr>
        <dsp:cNvPr id="0" name=""/>
        <dsp:cNvSpPr/>
      </dsp:nvSpPr>
      <dsp:spPr>
        <a:xfrm>
          <a:off x="1393161" y="3053151"/>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1.1.1.2</a:t>
          </a:r>
        </a:p>
        <a:p>
          <a:pPr lvl="0" algn="ctr" defTabSz="711200">
            <a:lnSpc>
              <a:spcPct val="90000"/>
            </a:lnSpc>
            <a:spcBef>
              <a:spcPct val="0"/>
            </a:spcBef>
            <a:spcAft>
              <a:spcPct val="35000"/>
            </a:spcAft>
          </a:pPr>
          <a:r>
            <a:rPr lang="ar-SY" sz="1600" b="1" kern="1200" dirty="0" smtClean="0"/>
            <a:t>المهمة</a:t>
          </a:r>
          <a:endParaRPr lang="en-US" sz="1600" b="1" kern="1200" dirty="0"/>
        </a:p>
      </dsp:txBody>
      <dsp:txXfrm>
        <a:off x="1412260" y="3072250"/>
        <a:ext cx="988693" cy="613878"/>
      </dsp:txXfrm>
    </dsp:sp>
    <dsp:sp modelId="{B4215638-FFBC-40B9-97D6-30872B596757}">
      <dsp:nvSpPr>
        <dsp:cNvPr id="0" name=""/>
        <dsp:cNvSpPr/>
      </dsp:nvSpPr>
      <dsp:spPr>
        <a:xfrm>
          <a:off x="14494" y="3945984"/>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31D0EF-338B-49BF-B02A-B6835F4B8369}">
      <dsp:nvSpPr>
        <dsp:cNvPr id="0" name=""/>
        <dsp:cNvSpPr/>
      </dsp:nvSpPr>
      <dsp:spPr>
        <a:xfrm>
          <a:off x="128593" y="405437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1.1.1.2.1</a:t>
          </a:r>
        </a:p>
        <a:p>
          <a:pPr lvl="0" algn="ctr" defTabSz="711200">
            <a:lnSpc>
              <a:spcPct val="90000"/>
            </a:lnSpc>
            <a:spcBef>
              <a:spcPct val="0"/>
            </a:spcBef>
            <a:spcAft>
              <a:spcPct val="35000"/>
            </a:spcAft>
          </a:pPr>
          <a:r>
            <a:rPr lang="ar-SY" sz="1600" b="1" kern="1200" dirty="0" smtClean="0"/>
            <a:t>حزمة عمل</a:t>
          </a:r>
          <a:endParaRPr lang="en-US" sz="1600" b="1" kern="1200" dirty="0"/>
        </a:p>
      </dsp:txBody>
      <dsp:txXfrm>
        <a:off x="147692" y="4073477"/>
        <a:ext cx="988693" cy="613878"/>
      </dsp:txXfrm>
    </dsp:sp>
    <dsp:sp modelId="{5B71E9D8-1419-4D64-8E49-B24A5580C3D0}">
      <dsp:nvSpPr>
        <dsp:cNvPr id="0" name=""/>
        <dsp:cNvSpPr/>
      </dsp:nvSpPr>
      <dsp:spPr>
        <a:xfrm>
          <a:off x="1335192" y="3993781"/>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4735D0-24C2-48B2-A5E1-2CC814506B51}">
      <dsp:nvSpPr>
        <dsp:cNvPr id="0" name=""/>
        <dsp:cNvSpPr/>
      </dsp:nvSpPr>
      <dsp:spPr>
        <a:xfrm>
          <a:off x="1449291" y="4102175"/>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1.1.1.2.2</a:t>
          </a:r>
        </a:p>
        <a:p>
          <a:pPr lvl="0" algn="ctr" defTabSz="711200">
            <a:lnSpc>
              <a:spcPct val="90000"/>
            </a:lnSpc>
            <a:spcBef>
              <a:spcPct val="0"/>
            </a:spcBef>
            <a:spcAft>
              <a:spcPct val="35000"/>
            </a:spcAft>
          </a:pPr>
          <a:r>
            <a:rPr lang="ar-SY" sz="1600" b="1" kern="1200" dirty="0" smtClean="0"/>
            <a:t>حزمة عمل</a:t>
          </a:r>
          <a:endParaRPr lang="en-US" sz="1600" b="1" kern="1200" dirty="0"/>
        </a:p>
      </dsp:txBody>
      <dsp:txXfrm>
        <a:off x="1468390" y="4121274"/>
        <a:ext cx="988693" cy="613878"/>
      </dsp:txXfrm>
    </dsp:sp>
    <dsp:sp modelId="{88DCB402-A424-4119-8012-19D80B12CB7D}">
      <dsp:nvSpPr>
        <dsp:cNvPr id="0" name=""/>
        <dsp:cNvSpPr/>
      </dsp:nvSpPr>
      <dsp:spPr>
        <a:xfrm>
          <a:off x="2590282" y="3993781"/>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B1A57F-6B70-4274-A2FE-92C903F532C9}">
      <dsp:nvSpPr>
        <dsp:cNvPr id="0" name=""/>
        <dsp:cNvSpPr/>
      </dsp:nvSpPr>
      <dsp:spPr>
        <a:xfrm>
          <a:off x="2704381" y="4102175"/>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1.1.1.2.3</a:t>
          </a:r>
        </a:p>
        <a:p>
          <a:pPr lvl="0" algn="ctr" defTabSz="711200">
            <a:lnSpc>
              <a:spcPct val="90000"/>
            </a:lnSpc>
            <a:spcBef>
              <a:spcPct val="0"/>
            </a:spcBef>
            <a:spcAft>
              <a:spcPct val="35000"/>
            </a:spcAft>
          </a:pPr>
          <a:r>
            <a:rPr lang="ar-SY" sz="1600" b="1" kern="1200" dirty="0" smtClean="0"/>
            <a:t>حزمة عمل</a:t>
          </a:r>
          <a:endParaRPr lang="en-US" sz="1600" b="1" kern="1200" dirty="0"/>
        </a:p>
      </dsp:txBody>
      <dsp:txXfrm>
        <a:off x="2723480" y="4121274"/>
        <a:ext cx="988693" cy="613878"/>
      </dsp:txXfrm>
    </dsp:sp>
    <dsp:sp modelId="{D20B576D-A3E4-4ABA-8598-716B14BF83F5}">
      <dsp:nvSpPr>
        <dsp:cNvPr id="0" name=""/>
        <dsp:cNvSpPr/>
      </dsp:nvSpPr>
      <dsp:spPr>
        <a:xfrm>
          <a:off x="2517814" y="3008895"/>
          <a:ext cx="1026891" cy="65207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9FB0B-29B3-427B-A6E7-5C3F8CE0C868}">
      <dsp:nvSpPr>
        <dsp:cNvPr id="0" name=""/>
        <dsp:cNvSpPr/>
      </dsp:nvSpPr>
      <dsp:spPr>
        <a:xfrm>
          <a:off x="2631913" y="3117289"/>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1.1.1.3</a:t>
          </a:r>
        </a:p>
        <a:p>
          <a:pPr lvl="0" algn="ctr" defTabSz="711200">
            <a:lnSpc>
              <a:spcPct val="90000"/>
            </a:lnSpc>
            <a:spcBef>
              <a:spcPct val="0"/>
            </a:spcBef>
            <a:spcAft>
              <a:spcPct val="35000"/>
            </a:spcAft>
          </a:pPr>
          <a:r>
            <a:rPr lang="ar-SY" sz="1600" b="1" kern="1200" dirty="0" smtClean="0"/>
            <a:t>المهمة</a:t>
          </a:r>
          <a:endParaRPr lang="en-US" sz="1600" b="1" kern="1200" dirty="0"/>
        </a:p>
      </dsp:txBody>
      <dsp:txXfrm>
        <a:off x="2651012" y="3136388"/>
        <a:ext cx="988693" cy="613878"/>
      </dsp:txXfrm>
    </dsp:sp>
    <dsp:sp modelId="{70815263-1531-4ABF-860F-98EBC63408DA}">
      <dsp:nvSpPr>
        <dsp:cNvPr id="0" name=""/>
        <dsp:cNvSpPr/>
      </dsp:nvSpPr>
      <dsp:spPr>
        <a:xfrm>
          <a:off x="251781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8F1AC9-B1F5-445B-8F1A-4DED6034E889}">
      <dsp:nvSpPr>
        <dsp:cNvPr id="0" name=""/>
        <dsp:cNvSpPr/>
      </dsp:nvSpPr>
      <dsp:spPr>
        <a:xfrm>
          <a:off x="263191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1.1.2</a:t>
          </a:r>
        </a:p>
        <a:p>
          <a:pPr lvl="0" algn="ctr" defTabSz="711200">
            <a:lnSpc>
              <a:spcPct val="90000"/>
            </a:lnSpc>
            <a:spcBef>
              <a:spcPct val="0"/>
            </a:spcBef>
            <a:spcAft>
              <a:spcPct val="35000"/>
            </a:spcAft>
          </a:pPr>
          <a:r>
            <a:rPr lang="ar-SY" sz="1600" b="1" kern="1200" dirty="0" smtClean="0"/>
            <a:t>النشاط</a:t>
          </a:r>
          <a:endParaRPr lang="en-US" sz="1600" b="1" kern="1200" dirty="0"/>
        </a:p>
      </dsp:txBody>
      <dsp:txXfrm>
        <a:off x="2651012" y="2185657"/>
        <a:ext cx="988693" cy="613878"/>
      </dsp:txXfrm>
    </dsp:sp>
    <dsp:sp modelId="{916EC7CE-6674-47BF-95B1-846A69425EBA}">
      <dsp:nvSpPr>
        <dsp:cNvPr id="0" name=""/>
        <dsp:cNvSpPr/>
      </dsp:nvSpPr>
      <dsp:spPr>
        <a:xfrm>
          <a:off x="4462884" y="1055633"/>
          <a:ext cx="1026891" cy="6520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23F96F-C08E-4CFE-8464-0C073992E833}">
      <dsp:nvSpPr>
        <dsp:cNvPr id="0" name=""/>
        <dsp:cNvSpPr/>
      </dsp:nvSpPr>
      <dsp:spPr>
        <a:xfrm>
          <a:off x="4576983" y="1164027"/>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1.2</a:t>
          </a:r>
        </a:p>
        <a:p>
          <a:pPr lvl="0" algn="ctr" defTabSz="711200">
            <a:lnSpc>
              <a:spcPct val="90000"/>
            </a:lnSpc>
            <a:spcBef>
              <a:spcPct val="0"/>
            </a:spcBef>
            <a:spcAft>
              <a:spcPct val="35000"/>
            </a:spcAft>
          </a:pPr>
          <a:r>
            <a:rPr lang="ar-SY" sz="1600" b="1" kern="1200" dirty="0" smtClean="0"/>
            <a:t>المرحلة 2</a:t>
          </a:r>
          <a:endParaRPr lang="en-US" sz="1600" b="1" kern="1200" dirty="0"/>
        </a:p>
      </dsp:txBody>
      <dsp:txXfrm>
        <a:off x="4596082" y="1183126"/>
        <a:ext cx="988693" cy="613878"/>
      </dsp:txXfrm>
    </dsp:sp>
    <dsp:sp modelId="{5EA52CC5-6196-4F61-AE1F-63A4734DDC1C}">
      <dsp:nvSpPr>
        <dsp:cNvPr id="0" name=""/>
        <dsp:cNvSpPr/>
      </dsp:nvSpPr>
      <dsp:spPr>
        <a:xfrm>
          <a:off x="3833316" y="205563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B4B67D-1E40-4B1A-8645-BF87A95CA5E0}">
      <dsp:nvSpPr>
        <dsp:cNvPr id="0" name=""/>
        <dsp:cNvSpPr/>
      </dsp:nvSpPr>
      <dsp:spPr>
        <a:xfrm>
          <a:off x="3947415" y="216402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1.2.1</a:t>
          </a:r>
        </a:p>
        <a:p>
          <a:pPr lvl="0" algn="ctr" defTabSz="711200">
            <a:lnSpc>
              <a:spcPct val="90000"/>
            </a:lnSpc>
            <a:spcBef>
              <a:spcPct val="0"/>
            </a:spcBef>
            <a:spcAft>
              <a:spcPct val="35000"/>
            </a:spcAft>
          </a:pPr>
          <a:r>
            <a:rPr lang="ar-SY" sz="1600" b="1" kern="1200" dirty="0" smtClean="0"/>
            <a:t>النشاط</a:t>
          </a:r>
          <a:endParaRPr lang="en-US" sz="1600" b="1" kern="1200" dirty="0"/>
        </a:p>
      </dsp:txBody>
      <dsp:txXfrm>
        <a:off x="3966514" y="2183127"/>
        <a:ext cx="988693" cy="613878"/>
      </dsp:txXfrm>
    </dsp:sp>
    <dsp:sp modelId="{325C4FC6-84F6-400C-B8DD-493955443129}">
      <dsp:nvSpPr>
        <dsp:cNvPr id="0" name=""/>
        <dsp:cNvSpPr/>
      </dsp:nvSpPr>
      <dsp:spPr>
        <a:xfrm>
          <a:off x="502799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FF4550E-A04A-444A-A277-3B76BDD6F8CE}">
      <dsp:nvSpPr>
        <dsp:cNvPr id="0" name=""/>
        <dsp:cNvSpPr/>
      </dsp:nvSpPr>
      <dsp:spPr>
        <a:xfrm>
          <a:off x="514209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1.2.2</a:t>
          </a:r>
        </a:p>
        <a:p>
          <a:pPr lvl="0" algn="ctr" defTabSz="711200">
            <a:lnSpc>
              <a:spcPct val="90000"/>
            </a:lnSpc>
            <a:spcBef>
              <a:spcPct val="0"/>
            </a:spcBef>
            <a:spcAft>
              <a:spcPct val="35000"/>
            </a:spcAft>
          </a:pPr>
          <a:r>
            <a:rPr lang="ar-SY" sz="1600" b="1" kern="1200" dirty="0" smtClean="0"/>
            <a:t>النشاط</a:t>
          </a:r>
          <a:endParaRPr lang="en-US" sz="1600" b="1" kern="1200" dirty="0"/>
        </a:p>
      </dsp:txBody>
      <dsp:txXfrm>
        <a:off x="5161192" y="2185657"/>
        <a:ext cx="988693" cy="613878"/>
      </dsp:txXfrm>
    </dsp:sp>
    <dsp:sp modelId="{5F6F59FE-0131-492B-98F0-3C422293DE63}">
      <dsp:nvSpPr>
        <dsp:cNvPr id="0" name=""/>
        <dsp:cNvSpPr/>
      </dsp:nvSpPr>
      <dsp:spPr>
        <a:xfrm>
          <a:off x="6910629" y="1107434"/>
          <a:ext cx="1026891" cy="6520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97CA56-2475-4258-B7A5-98679976411A}">
      <dsp:nvSpPr>
        <dsp:cNvPr id="0" name=""/>
        <dsp:cNvSpPr/>
      </dsp:nvSpPr>
      <dsp:spPr>
        <a:xfrm>
          <a:off x="7024728" y="121582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1.3</a:t>
          </a:r>
        </a:p>
        <a:p>
          <a:pPr lvl="0" algn="ctr" defTabSz="711200">
            <a:lnSpc>
              <a:spcPct val="90000"/>
            </a:lnSpc>
            <a:spcBef>
              <a:spcPct val="0"/>
            </a:spcBef>
            <a:spcAft>
              <a:spcPct val="35000"/>
            </a:spcAft>
          </a:pPr>
          <a:r>
            <a:rPr lang="ar-SY" sz="1600" b="1" kern="1200" dirty="0" smtClean="0"/>
            <a:t>المرحلة 3</a:t>
          </a:r>
          <a:endParaRPr lang="en-US" sz="1600" b="1" kern="1200" dirty="0"/>
        </a:p>
      </dsp:txBody>
      <dsp:txXfrm>
        <a:off x="7043827" y="1234927"/>
        <a:ext cx="988693" cy="613878"/>
      </dsp:txXfrm>
    </dsp:sp>
    <dsp:sp modelId="{B3EC1692-A8CC-44A6-A0A9-8B7978373D23}">
      <dsp:nvSpPr>
        <dsp:cNvPr id="0" name=""/>
        <dsp:cNvSpPr/>
      </dsp:nvSpPr>
      <dsp:spPr>
        <a:xfrm>
          <a:off x="628308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75E94F-2A59-435C-9AE7-32DFDF2E770B}">
      <dsp:nvSpPr>
        <dsp:cNvPr id="0" name=""/>
        <dsp:cNvSpPr/>
      </dsp:nvSpPr>
      <dsp:spPr>
        <a:xfrm>
          <a:off x="639718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1.3.1</a:t>
          </a:r>
        </a:p>
        <a:p>
          <a:pPr lvl="0" algn="ctr" defTabSz="711200">
            <a:lnSpc>
              <a:spcPct val="90000"/>
            </a:lnSpc>
            <a:spcBef>
              <a:spcPct val="0"/>
            </a:spcBef>
            <a:spcAft>
              <a:spcPct val="35000"/>
            </a:spcAft>
          </a:pPr>
          <a:r>
            <a:rPr lang="ar-SY" sz="1600" b="1" kern="1200" dirty="0" smtClean="0"/>
            <a:t>النشاط</a:t>
          </a:r>
          <a:endParaRPr lang="en-US" sz="1600" b="1" kern="1200" dirty="0"/>
        </a:p>
      </dsp:txBody>
      <dsp:txXfrm>
        <a:off x="6416282" y="2185657"/>
        <a:ext cx="988693" cy="613878"/>
      </dsp:txXfrm>
    </dsp:sp>
    <dsp:sp modelId="{B8517B3E-7FF6-472E-B610-200EFA171C6C}">
      <dsp:nvSpPr>
        <dsp:cNvPr id="0" name=""/>
        <dsp:cNvSpPr/>
      </dsp:nvSpPr>
      <dsp:spPr>
        <a:xfrm>
          <a:off x="7538174" y="2058164"/>
          <a:ext cx="1026891" cy="65207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A8919E-501C-400D-82DF-3C9BE089815F}">
      <dsp:nvSpPr>
        <dsp:cNvPr id="0" name=""/>
        <dsp:cNvSpPr/>
      </dsp:nvSpPr>
      <dsp:spPr>
        <a:xfrm>
          <a:off x="7652273" y="2166558"/>
          <a:ext cx="1026891" cy="65207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1.3.2</a:t>
          </a:r>
        </a:p>
        <a:p>
          <a:pPr lvl="0" algn="ctr" defTabSz="711200">
            <a:lnSpc>
              <a:spcPct val="90000"/>
            </a:lnSpc>
            <a:spcBef>
              <a:spcPct val="0"/>
            </a:spcBef>
            <a:spcAft>
              <a:spcPct val="35000"/>
            </a:spcAft>
          </a:pPr>
          <a:r>
            <a:rPr lang="ar-SY" sz="1600" b="1" kern="1200" dirty="0" smtClean="0"/>
            <a:t>النشاط</a:t>
          </a:r>
          <a:endParaRPr lang="en-US" sz="1600" b="1" kern="1200" dirty="0"/>
        </a:p>
      </dsp:txBody>
      <dsp:txXfrm>
        <a:off x="7671372" y="2185657"/>
        <a:ext cx="988693" cy="6138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A89B6-C5FF-448B-AF67-74C67B132D64}" type="datetimeFigureOut">
              <a:rPr lang="en-US" smtClean="0"/>
              <a:t>11/27/2014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FB300-705B-4639-BC9C-83F4AFFBFCD8}" type="slidenum">
              <a:rPr lang="en-US" smtClean="0"/>
              <a:t>‹#›</a:t>
            </a:fld>
            <a:endParaRPr lang="en-US"/>
          </a:p>
        </p:txBody>
      </p:sp>
    </p:spTree>
    <p:extLst>
      <p:ext uri="{BB962C8B-B14F-4D97-AF65-F5344CB8AC3E}">
        <p14:creationId xmlns:p14="http://schemas.microsoft.com/office/powerpoint/2010/main" val="101916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6A0BB7-8213-402D-B35D-0F394BD22F84}" type="slidenum">
              <a:rPr lang="en-US" smtClean="0">
                <a:cs typeface="Arial" charset="0"/>
              </a:rPr>
              <a:pPr fontAlgn="base">
                <a:spcBef>
                  <a:spcPct val="0"/>
                </a:spcBef>
                <a:spcAft>
                  <a:spcPct val="0"/>
                </a:spcAft>
                <a:defRPr/>
              </a:pPr>
              <a:t>1</a:t>
            </a:fld>
            <a:endParaRPr lang="en-US" smtClean="0">
              <a:cs typeface="Arial" charset="0"/>
            </a:endParaRPr>
          </a:p>
        </p:txBody>
      </p:sp>
    </p:spTree>
    <p:extLst>
      <p:ext uri="{BB962C8B-B14F-4D97-AF65-F5344CB8AC3E}">
        <p14:creationId xmlns:p14="http://schemas.microsoft.com/office/powerpoint/2010/main" val="262912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7817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17818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07494A-7933-408E-AF4B-24333385490D}" type="slidenum">
              <a:rPr lang="en-US" smtClean="0">
                <a:cs typeface="Arial" charset="0"/>
              </a:rPr>
              <a:pPr fontAlgn="base">
                <a:spcBef>
                  <a:spcPct val="0"/>
                </a:spcBef>
                <a:spcAft>
                  <a:spcPct val="0"/>
                </a:spcAft>
                <a:defRPr/>
              </a:pPr>
              <a:t>54</a:t>
            </a:fld>
            <a:endParaRPr lang="en-US" smtClean="0">
              <a:cs typeface="Arial" charset="0"/>
            </a:endParaRPr>
          </a:p>
        </p:txBody>
      </p:sp>
    </p:spTree>
    <p:extLst>
      <p:ext uri="{BB962C8B-B14F-4D97-AF65-F5344CB8AC3E}">
        <p14:creationId xmlns:p14="http://schemas.microsoft.com/office/powerpoint/2010/main" val="292544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9A299-CA77-40A5-ACC3-CE4BD73003EC}" type="slidenum">
              <a:rPr lang="ar-SA" smtClean="0"/>
              <a:pPr fontAlgn="base">
                <a:spcBef>
                  <a:spcPct val="0"/>
                </a:spcBef>
                <a:spcAft>
                  <a:spcPct val="0"/>
                </a:spcAft>
                <a:defRPr/>
              </a:pPr>
              <a:t>3</a:t>
            </a:fld>
            <a:endParaRPr lang="ar-SA" smtClean="0"/>
          </a:p>
        </p:txBody>
      </p:sp>
    </p:spTree>
    <p:extLst>
      <p:ext uri="{BB962C8B-B14F-4D97-AF65-F5344CB8AC3E}">
        <p14:creationId xmlns:p14="http://schemas.microsoft.com/office/powerpoint/2010/main" val="108588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F84EE6-1F83-4053-9C7B-E56E253AE9EE}" type="slidenum">
              <a:rPr lang="ar-SA" smtClean="0"/>
              <a:pPr fontAlgn="base">
                <a:spcBef>
                  <a:spcPct val="0"/>
                </a:spcBef>
                <a:spcAft>
                  <a:spcPct val="0"/>
                </a:spcAft>
                <a:defRPr/>
              </a:pPr>
              <a:t>4</a:t>
            </a:fld>
            <a:endParaRPr lang="ar-SA" smtClean="0"/>
          </a:p>
        </p:txBody>
      </p:sp>
    </p:spTree>
    <p:extLst>
      <p:ext uri="{BB962C8B-B14F-4D97-AF65-F5344CB8AC3E}">
        <p14:creationId xmlns:p14="http://schemas.microsoft.com/office/powerpoint/2010/main" val="411430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14336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68E1EB-02E7-4107-8E9C-CCA34553C882}" type="slidenum">
              <a:rPr lang="en-US" smtClean="0">
                <a:cs typeface="Arial" charset="0"/>
              </a:rPr>
              <a:pPr fontAlgn="base">
                <a:spcBef>
                  <a:spcPct val="0"/>
                </a:spcBef>
                <a:spcAft>
                  <a:spcPct val="0"/>
                </a:spcAft>
                <a:defRPr/>
              </a:pPr>
              <a:t>6</a:t>
            </a:fld>
            <a:endParaRPr lang="en-US" smtClean="0">
              <a:cs typeface="Arial" charset="0"/>
            </a:endParaRPr>
          </a:p>
        </p:txBody>
      </p:sp>
    </p:spTree>
    <p:extLst>
      <p:ext uri="{BB962C8B-B14F-4D97-AF65-F5344CB8AC3E}">
        <p14:creationId xmlns:p14="http://schemas.microsoft.com/office/powerpoint/2010/main" val="94372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50F792-5F26-46B4-A77D-E999F1878194}" type="slidenum">
              <a:rPr lang="ar-SA" smtClean="0"/>
              <a:pPr fontAlgn="base">
                <a:spcBef>
                  <a:spcPct val="0"/>
                </a:spcBef>
                <a:spcAft>
                  <a:spcPct val="0"/>
                </a:spcAft>
                <a:defRPr/>
              </a:pPr>
              <a:t>7</a:t>
            </a:fld>
            <a:endParaRPr lang="ar-SA" smtClean="0"/>
          </a:p>
        </p:txBody>
      </p:sp>
    </p:spTree>
    <p:extLst>
      <p:ext uri="{BB962C8B-B14F-4D97-AF65-F5344CB8AC3E}">
        <p14:creationId xmlns:p14="http://schemas.microsoft.com/office/powerpoint/2010/main" val="74736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2DE077-572E-49A6-921B-B2D68A8C2FA5}" type="slidenum">
              <a:rPr lang="en-US" smtClean="0">
                <a:cs typeface="Arial" charset="0"/>
              </a:rPr>
              <a:pPr fontAlgn="base">
                <a:spcBef>
                  <a:spcPct val="0"/>
                </a:spcBef>
                <a:spcAft>
                  <a:spcPct val="0"/>
                </a:spcAft>
                <a:defRPr/>
              </a:pPr>
              <a:t>8</a:t>
            </a:fld>
            <a:endParaRPr lang="en-US" smtClean="0">
              <a:cs typeface="Arial" charset="0"/>
            </a:endParaRPr>
          </a:p>
        </p:txBody>
      </p:sp>
    </p:spTree>
    <p:extLst>
      <p:ext uri="{BB962C8B-B14F-4D97-AF65-F5344CB8AC3E}">
        <p14:creationId xmlns:p14="http://schemas.microsoft.com/office/powerpoint/2010/main" val="195490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181F44-F226-403C-8971-8308FE6EBCE5}" type="slidenum">
              <a:rPr lang="en-US" smtClean="0">
                <a:cs typeface="Arial" charset="0"/>
              </a:rPr>
              <a:pPr fontAlgn="base">
                <a:spcBef>
                  <a:spcPct val="0"/>
                </a:spcBef>
                <a:spcAft>
                  <a:spcPct val="0"/>
                </a:spcAft>
                <a:defRPr/>
              </a:pPr>
              <a:t>9</a:t>
            </a:fld>
            <a:endParaRPr lang="en-US" smtClean="0">
              <a:cs typeface="Arial" charset="0"/>
            </a:endParaRPr>
          </a:p>
        </p:txBody>
      </p:sp>
    </p:spTree>
    <p:extLst>
      <p:ext uri="{BB962C8B-B14F-4D97-AF65-F5344CB8AC3E}">
        <p14:creationId xmlns:p14="http://schemas.microsoft.com/office/powerpoint/2010/main" val="69990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A1742-AA51-4FB7-A155-B7420E486945}" type="slidenum">
              <a:rPr lang="en-US" smtClean="0">
                <a:cs typeface="Arial" charset="0"/>
              </a:rPr>
              <a:pPr fontAlgn="base">
                <a:spcBef>
                  <a:spcPct val="0"/>
                </a:spcBef>
                <a:spcAft>
                  <a:spcPct val="0"/>
                </a:spcAft>
                <a:defRPr/>
              </a:pPr>
              <a:t>10</a:t>
            </a:fld>
            <a:endParaRPr lang="en-US" smtClean="0">
              <a:cs typeface="Arial" charset="0"/>
            </a:endParaRPr>
          </a:p>
        </p:txBody>
      </p:sp>
    </p:spTree>
    <p:extLst>
      <p:ext uri="{BB962C8B-B14F-4D97-AF65-F5344CB8AC3E}">
        <p14:creationId xmlns:p14="http://schemas.microsoft.com/office/powerpoint/2010/main" val="412678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1FB300-705B-4639-BC9C-83F4AFFBFCD8}" type="slidenum">
              <a:rPr lang="en-US" smtClean="0"/>
              <a:t>25</a:t>
            </a:fld>
            <a:endParaRPr lang="en-US"/>
          </a:p>
        </p:txBody>
      </p:sp>
    </p:spTree>
    <p:extLst>
      <p:ext uri="{BB962C8B-B14F-4D97-AF65-F5344CB8AC3E}">
        <p14:creationId xmlns:p14="http://schemas.microsoft.com/office/powerpoint/2010/main" val="1554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7ADEE-FBF6-4717-9C0F-B1861DD12CDA}" type="datetime1">
              <a:rPr lang="en-US" smtClean="0"/>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367658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6EBC9-61F6-4A5B-B96F-FA2D72C0645C}" type="datetime1">
              <a:rPr lang="en-US" smtClean="0"/>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227378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591B9-9507-448F-87D0-D01E91C63860}" type="datetime1">
              <a:rPr lang="en-US" smtClean="0"/>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13378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B30C5-7A35-4894-8381-6B04CF5440CC}" type="datetime1">
              <a:rPr lang="en-US" smtClean="0"/>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228024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79521-E7D5-4DC1-ACB7-A48AC2FC95E5}" type="datetime1">
              <a:rPr lang="en-US" smtClean="0"/>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80881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C2DCB-8690-4254-B417-BF9602DD825B}" type="datetime1">
              <a:rPr lang="en-US" smtClean="0"/>
              <a:t>11/27/2014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88483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BC911-78B0-49FB-A89A-D327E1AB9B91}" type="datetime1">
              <a:rPr lang="en-US" smtClean="0"/>
              <a:t>11/27/2014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64277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634991-6453-4521-9D0C-CFB072C76D66}" type="datetime1">
              <a:rPr lang="en-US" smtClean="0"/>
              <a:t>11/27/2014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212561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2589B-0719-45BB-A914-44D1320CF698}" type="datetime1">
              <a:rPr lang="en-US" smtClean="0"/>
              <a:t>11/27/2014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150656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3CECF-1777-4D4D-B48E-FCA61967059F}" type="datetime1">
              <a:rPr lang="en-US" smtClean="0"/>
              <a:t>11/27/2014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180041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7E5D8-1D01-4324-8022-ACA47F5F5CEE}" type="datetime1">
              <a:rPr lang="en-US" smtClean="0"/>
              <a:t>11/27/2014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0229F-76F2-40CE-9AFB-09AE6831E6DD}" type="slidenum">
              <a:rPr lang="en-US" smtClean="0"/>
              <a:t>‹#›</a:t>
            </a:fld>
            <a:endParaRPr lang="en-US"/>
          </a:p>
        </p:txBody>
      </p:sp>
    </p:spTree>
    <p:extLst>
      <p:ext uri="{BB962C8B-B14F-4D97-AF65-F5344CB8AC3E}">
        <p14:creationId xmlns:p14="http://schemas.microsoft.com/office/powerpoint/2010/main" val="28679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471B7-1EC7-4CEF-82D0-56B2E0D1955A}" type="datetime1">
              <a:rPr lang="en-US" smtClean="0"/>
              <a:t>11/27/2014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0229F-76F2-40CE-9AFB-09AE6831E6DD}" type="slidenum">
              <a:rPr lang="en-US" smtClean="0"/>
              <a:t>‹#›</a:t>
            </a:fld>
            <a:endParaRPr lang="en-US"/>
          </a:p>
        </p:txBody>
      </p:sp>
    </p:spTree>
    <p:extLst>
      <p:ext uri="{BB962C8B-B14F-4D97-AF65-F5344CB8AC3E}">
        <p14:creationId xmlns:p14="http://schemas.microsoft.com/office/powerpoint/2010/main" val="190177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391400" cy="4495800"/>
          </a:xfrm>
          <a:prstGeom prst="rect">
            <a:avLst/>
          </a:prstGeom>
          <a:solidFill>
            <a:srgbClr val="E5E5FF"/>
          </a:solidFill>
          <a:ln w="9525">
            <a:solidFill>
              <a:srgbClr val="FF9900"/>
            </a:solidFill>
            <a:miter lim="800000"/>
            <a:headEnd/>
            <a:tailEnd/>
          </a:ln>
        </p:spPr>
      </p:pic>
      <p:sp>
        <p:nvSpPr>
          <p:cNvPr id="8" name="عنوان فرعي 2"/>
          <p:cNvSpPr>
            <a:spLocks noGrp="1"/>
          </p:cNvSpPr>
          <p:nvPr>
            <p:ph type="subTitle" idx="1"/>
          </p:nvPr>
        </p:nvSpPr>
        <p:spPr>
          <a:xfrm>
            <a:off x="1371600" y="76200"/>
            <a:ext cx="6400800" cy="1371600"/>
          </a:xfrm>
        </p:spPr>
        <p:txBody>
          <a:bodyPr rtlCol="0">
            <a:normAutofit lnSpcReduction="10000"/>
          </a:bodyPr>
          <a:lstStyle/>
          <a:p>
            <a:pPr eaLnBrk="1" fontAlgn="auto" hangingPunct="1">
              <a:spcAft>
                <a:spcPts val="0"/>
              </a:spcAft>
              <a:buFont typeface="Arial" pitchFamily="34" charset="0"/>
              <a:buNone/>
              <a:defRPr/>
            </a:pPr>
            <a:r>
              <a:rPr lang="en-US" sz="4000" b="1" dirty="0" smtClean="0">
                <a:solidFill>
                  <a:schemeClr val="tx1"/>
                </a:solidFill>
              </a:rPr>
              <a:t>Project Scope Management </a:t>
            </a:r>
          </a:p>
          <a:p>
            <a:pPr rtl="1" eaLnBrk="1" fontAlgn="auto" hangingPunct="1">
              <a:spcAft>
                <a:spcPts val="0"/>
              </a:spcAft>
              <a:buFont typeface="Arial" pitchFamily="34" charset="0"/>
              <a:buNone/>
              <a:defRPr/>
            </a:pPr>
            <a:r>
              <a:rPr lang="ar-SA" sz="4000" b="1" dirty="0" smtClean="0">
                <a:solidFill>
                  <a:schemeClr val="tx1"/>
                </a:solidFill>
              </a:rPr>
              <a:t>ادارة نطاق المشروع</a:t>
            </a:r>
            <a:endParaRPr lang="en-US" sz="4000" b="1" dirty="0">
              <a:solidFill>
                <a:schemeClr val="tx1"/>
              </a:solidFill>
            </a:endParaRPr>
          </a:p>
        </p:txBody>
      </p:sp>
      <p:sp>
        <p:nvSpPr>
          <p:cNvPr id="4" name="Slide Number Placeholder 3"/>
          <p:cNvSpPr>
            <a:spLocks noGrp="1"/>
          </p:cNvSpPr>
          <p:nvPr>
            <p:ph type="sldNum" sz="quarter" idx="12"/>
          </p:nvPr>
        </p:nvSpPr>
        <p:spPr/>
        <p:txBody>
          <a:bodyPr/>
          <a:lstStyle/>
          <a:p>
            <a:pPr>
              <a:defRPr/>
            </a:pPr>
            <a:fld id="{05CC36C0-557F-4DA7-A639-4225ACC458A7}" type="slidenum">
              <a:rPr lang="en-US"/>
              <a:pPr>
                <a:defRPr/>
              </a:pPr>
              <a:t>1</a:t>
            </a:fld>
            <a:endParaRPr lang="en-US"/>
          </a:p>
        </p:txBody>
      </p:sp>
      <p:sp>
        <p:nvSpPr>
          <p:cNvPr id="4101" name="عنوان 5"/>
          <p:cNvSpPr>
            <a:spLocks noGrp="1"/>
          </p:cNvSpPr>
          <p:nvPr/>
        </p:nvSpPr>
        <p:spPr bwMode="auto">
          <a:xfrm>
            <a:off x="609600" y="17303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en-US" sz="3200" b="1">
                <a:solidFill>
                  <a:schemeClr val="bg1"/>
                </a:solidFill>
                <a:latin typeface="Calibri" pitchFamily="34" charset="0"/>
              </a:rPr>
              <a:t>Unit – 5</a:t>
            </a:r>
            <a:br>
              <a:rPr lang="en-US" sz="3200" b="1">
                <a:solidFill>
                  <a:schemeClr val="bg1"/>
                </a:solidFill>
                <a:latin typeface="Calibri" pitchFamily="34" charset="0"/>
              </a:rPr>
            </a:br>
            <a:r>
              <a:rPr lang="ar-SY" sz="3200" b="1">
                <a:solidFill>
                  <a:schemeClr val="bg1"/>
                </a:solidFill>
                <a:latin typeface="Calibri" pitchFamily="34" charset="0"/>
                <a:cs typeface="Times New Roman" pitchFamily="18" charset="0"/>
              </a:rPr>
              <a:t>الوحدة - </a:t>
            </a:r>
            <a:r>
              <a:rPr lang="en-US" sz="3200" b="1">
                <a:solidFill>
                  <a:schemeClr val="bg1"/>
                </a:solidFill>
                <a:latin typeface="Calibri" pitchFamily="34" charset="0"/>
              </a:rPr>
              <a:t>5</a:t>
            </a:r>
            <a:endParaRPr lang="ar-SA" sz="3200" b="1">
              <a:solidFill>
                <a:schemeClr val="bg1"/>
              </a:solidFill>
              <a:latin typeface="Calibri" pitchFamily="34" charset="0"/>
              <a:cs typeface="Times New Roman" pitchFamily="18" charset="0"/>
            </a:endParaRPr>
          </a:p>
        </p:txBody>
      </p:sp>
    </p:spTree>
    <p:extLst>
      <p:ext uri="{BB962C8B-B14F-4D97-AF65-F5344CB8AC3E}">
        <p14:creationId xmlns:p14="http://schemas.microsoft.com/office/powerpoint/2010/main" val="360485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z="2800" smtClean="0"/>
              <a:t>Work Breakdown Structure (WBS) – Bridge</a:t>
            </a:r>
            <a:r>
              <a:rPr lang="ar-SY" sz="2800" smtClean="0"/>
              <a:t> </a:t>
            </a:r>
            <a:r>
              <a:rPr lang="en-US" sz="2800" smtClean="0"/>
              <a:t> Project  </a:t>
            </a:r>
            <a:r>
              <a:rPr lang="en-US" sz="3600" smtClean="0"/>
              <a:t/>
            </a:r>
            <a:br>
              <a:rPr lang="en-US" sz="3600" smtClean="0"/>
            </a:br>
            <a:r>
              <a:rPr lang="ar-SA" sz="3600" smtClean="0"/>
              <a:t>هيكل تجزئة العمل</a:t>
            </a:r>
            <a:r>
              <a:rPr lang="ar-SY" sz="3600" smtClean="0"/>
              <a:t> - مشروع جسر</a:t>
            </a:r>
            <a:r>
              <a:rPr lang="en-US" sz="3600" smtClean="0"/>
              <a:t> </a:t>
            </a:r>
          </a:p>
        </p:txBody>
      </p:sp>
      <p:sp>
        <p:nvSpPr>
          <p:cNvPr id="5" name="Rectangle 102"/>
          <p:cNvSpPr>
            <a:spLocks noChangeArrowheads="1"/>
          </p:cNvSpPr>
          <p:nvPr/>
        </p:nvSpPr>
        <p:spPr bwMode="auto">
          <a:xfrm>
            <a:off x="1801813" y="5091112"/>
            <a:ext cx="5907087" cy="138588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fontAlgn="auto" hangingPunct="0">
              <a:spcBef>
                <a:spcPts val="0"/>
              </a:spcBef>
              <a:spcAft>
                <a:spcPts val="0"/>
              </a:spcAft>
              <a:defRPr/>
            </a:pPr>
            <a:endParaRPr lang="en-US" sz="240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6" name="Text Box 85"/>
          <p:cNvSpPr txBox="1">
            <a:spLocks noChangeArrowheads="1"/>
          </p:cNvSpPr>
          <p:nvPr/>
        </p:nvSpPr>
        <p:spPr bwMode="auto">
          <a:xfrm>
            <a:off x="5151438" y="5167312"/>
            <a:ext cx="2527300" cy="138499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Order and deliver piles</a:t>
            </a:r>
          </a:p>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Mobilize pile driving rig</a:t>
            </a:r>
          </a:p>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Drive piles (abutment)</a:t>
            </a:r>
          </a:p>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Demobilize pile driving rig</a:t>
            </a:r>
          </a:p>
          <a:p>
            <a:pPr indent="177800" eaLnBrk="0" fontAlgn="auto" hangingPunct="0">
              <a:spcBef>
                <a:spcPts val="0"/>
              </a:spcBef>
              <a:spcAft>
                <a:spcPts val="0"/>
              </a:spcAft>
              <a:buFontTx/>
              <a:buChar char="•"/>
              <a:defRPr/>
            </a:pPr>
            <a:endParaRPr lang="en-US" sz="1400" b="1" dirty="0">
              <a:solidFill>
                <a:schemeClr val="tx1"/>
              </a:solidFill>
              <a:latin typeface="Times New Roman" pitchFamily="18" charset="0"/>
              <a:cs typeface="Times New Roman" pitchFamily="18" charset="0"/>
            </a:endParaRPr>
          </a:p>
          <a:p>
            <a:pPr indent="177800" eaLnBrk="0" fontAlgn="auto" hangingPunct="0">
              <a:spcBef>
                <a:spcPts val="0"/>
              </a:spcBef>
              <a:spcAft>
                <a:spcPts val="0"/>
              </a:spcAft>
              <a:defRPr/>
            </a:pPr>
            <a:endParaRPr lang="en-US" sz="1400" b="1" dirty="0">
              <a:solidFill>
                <a:schemeClr val="tx1"/>
              </a:solidFill>
              <a:latin typeface="Times New Roman" pitchFamily="18" charset="0"/>
              <a:cs typeface="Times New Roman" pitchFamily="18" charset="0"/>
            </a:endParaRPr>
          </a:p>
        </p:txBody>
      </p:sp>
      <p:sp>
        <p:nvSpPr>
          <p:cNvPr id="7" name="Rectangle 98"/>
          <p:cNvSpPr>
            <a:spLocks noChangeArrowheads="1"/>
          </p:cNvSpPr>
          <p:nvPr/>
        </p:nvSpPr>
        <p:spPr bwMode="auto">
          <a:xfrm>
            <a:off x="1801813" y="1682750"/>
            <a:ext cx="5907087" cy="51276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fontAlgn="auto" hangingPunct="0">
              <a:spcBef>
                <a:spcPts val="0"/>
              </a:spcBef>
              <a:spcAft>
                <a:spcPts val="0"/>
              </a:spcAft>
              <a:defRPr/>
            </a:pPr>
            <a:r>
              <a:rPr lang="en-US" sz="2000">
                <a:solidFill>
                  <a:schemeClr val="bg1"/>
                </a:solidFill>
                <a:effectLst>
                  <a:outerShdw blurRad="38100" dist="38100" dir="2700000" algn="tl">
                    <a:srgbClr val="000000"/>
                  </a:outerShdw>
                </a:effectLst>
                <a:latin typeface="Times New Roman" pitchFamily="18" charset="0"/>
                <a:cs typeface="Times New Roman" pitchFamily="18" charset="0"/>
              </a:rPr>
              <a:t>Work Breakdown Structure</a:t>
            </a:r>
          </a:p>
        </p:txBody>
      </p:sp>
      <p:sp>
        <p:nvSpPr>
          <p:cNvPr id="8" name="Rectangle 99"/>
          <p:cNvSpPr>
            <a:spLocks noChangeArrowheads="1"/>
          </p:cNvSpPr>
          <p:nvPr/>
        </p:nvSpPr>
        <p:spPr bwMode="auto">
          <a:xfrm>
            <a:off x="1801813" y="2876550"/>
            <a:ext cx="5907087" cy="787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fontAlgn="auto" hangingPunct="0">
              <a:spcBef>
                <a:spcPts val="0"/>
              </a:spcBef>
              <a:spcAft>
                <a:spcPts val="0"/>
              </a:spcAft>
              <a:defRPr/>
            </a:pPr>
            <a:endParaRPr lang="en-US" sz="240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9" name="Rectangle 100"/>
          <p:cNvSpPr>
            <a:spLocks noChangeArrowheads="1"/>
          </p:cNvSpPr>
          <p:nvPr/>
        </p:nvSpPr>
        <p:spPr bwMode="auto">
          <a:xfrm>
            <a:off x="1801813" y="3663950"/>
            <a:ext cx="5907087" cy="787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fontAlgn="auto" hangingPunct="0">
              <a:spcBef>
                <a:spcPts val="0"/>
              </a:spcBef>
              <a:spcAft>
                <a:spcPts val="0"/>
              </a:spcAft>
              <a:defRPr/>
            </a:pPr>
            <a:endParaRPr lang="en-US" sz="240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10" name="Rectangle 101"/>
          <p:cNvSpPr>
            <a:spLocks noChangeArrowheads="1"/>
          </p:cNvSpPr>
          <p:nvPr/>
        </p:nvSpPr>
        <p:spPr bwMode="auto">
          <a:xfrm>
            <a:off x="1801813" y="4451350"/>
            <a:ext cx="5907087" cy="63976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fontAlgn="auto" hangingPunct="0">
              <a:spcBef>
                <a:spcPts val="0"/>
              </a:spcBef>
              <a:spcAft>
                <a:spcPts val="0"/>
              </a:spcAft>
              <a:defRPr/>
            </a:pPr>
            <a:endParaRPr lang="en-US" sz="240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11" name="Rectangle 103"/>
          <p:cNvSpPr>
            <a:spLocks noChangeArrowheads="1"/>
          </p:cNvSpPr>
          <p:nvPr/>
        </p:nvSpPr>
        <p:spPr bwMode="auto">
          <a:xfrm>
            <a:off x="1801813" y="2195512"/>
            <a:ext cx="5907087" cy="6810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fontAlgn="auto" hangingPunct="0">
              <a:spcBef>
                <a:spcPts val="0"/>
              </a:spcBef>
              <a:spcAft>
                <a:spcPts val="0"/>
              </a:spcAft>
              <a:defRPr/>
            </a:pPr>
            <a:endParaRPr lang="en-US" sz="240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12" name="Rectangle 104"/>
          <p:cNvSpPr>
            <a:spLocks noChangeArrowheads="1"/>
          </p:cNvSpPr>
          <p:nvPr/>
        </p:nvSpPr>
        <p:spPr bwMode="auto">
          <a:xfrm>
            <a:off x="3670300" y="3878263"/>
            <a:ext cx="990600" cy="450850"/>
          </a:xfrm>
          <a:prstGeom prst="rect">
            <a:avLst/>
          </a:prstGeom>
          <a:solidFill>
            <a:srgbClr val="CC0066"/>
          </a:solidFill>
          <a:ln w="19050">
            <a:solidFill>
              <a:srgbClr val="FFFF00"/>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Structure</a:t>
            </a:r>
          </a:p>
        </p:txBody>
      </p:sp>
      <p:sp>
        <p:nvSpPr>
          <p:cNvPr id="13" name="Rectangle 105"/>
          <p:cNvSpPr>
            <a:spLocks noChangeArrowheads="1"/>
          </p:cNvSpPr>
          <p:nvPr/>
        </p:nvSpPr>
        <p:spPr bwMode="auto">
          <a:xfrm>
            <a:off x="2527300" y="3878263"/>
            <a:ext cx="990600" cy="450850"/>
          </a:xfrm>
          <a:prstGeom prst="rect">
            <a:avLst/>
          </a:prstGeom>
          <a:solidFill>
            <a:srgbClr val="CC0066"/>
          </a:solidFill>
          <a:ln w="19050">
            <a:solidFill>
              <a:srgbClr val="FFFF00"/>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Foundation</a:t>
            </a:r>
          </a:p>
        </p:txBody>
      </p:sp>
      <p:sp>
        <p:nvSpPr>
          <p:cNvPr id="14" name="Rectangle 106"/>
          <p:cNvSpPr>
            <a:spLocks noChangeArrowheads="1"/>
          </p:cNvSpPr>
          <p:nvPr/>
        </p:nvSpPr>
        <p:spPr bwMode="auto">
          <a:xfrm>
            <a:off x="6565900" y="3878263"/>
            <a:ext cx="920750" cy="450850"/>
          </a:xfrm>
          <a:prstGeom prst="rect">
            <a:avLst/>
          </a:prstGeom>
          <a:solidFill>
            <a:srgbClr val="CC0066"/>
          </a:solidFill>
          <a:ln w="19050">
            <a:solidFill>
              <a:srgbClr val="FFFF00"/>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Piles</a:t>
            </a:r>
          </a:p>
        </p:txBody>
      </p:sp>
      <p:sp>
        <p:nvSpPr>
          <p:cNvPr id="15" name="Rectangle 107"/>
          <p:cNvSpPr>
            <a:spLocks noChangeArrowheads="1"/>
          </p:cNvSpPr>
          <p:nvPr/>
        </p:nvSpPr>
        <p:spPr bwMode="auto">
          <a:xfrm>
            <a:off x="5194300" y="3878263"/>
            <a:ext cx="1219200" cy="450850"/>
          </a:xfrm>
          <a:prstGeom prst="rect">
            <a:avLst/>
          </a:prstGeom>
          <a:solidFill>
            <a:srgbClr val="CC0066"/>
          </a:solidFill>
          <a:ln w="19050">
            <a:solidFill>
              <a:srgbClr val="FFFF00"/>
            </a:solidFill>
            <a:miter lim="800000"/>
            <a:headEnd/>
            <a:tailEnd/>
          </a:ln>
          <a:effectLst>
            <a:outerShdw dist="35921" dir="2700000" algn="ctr" rotWithShape="0">
              <a:srgbClr val="000000"/>
            </a:outerShdw>
          </a:effectLst>
        </p:spPr>
        <p:txBody>
          <a:bodyPr wrap="none" anchor="ctr"/>
          <a:lstStyle/>
          <a:p>
            <a:pPr algn="ctr" eaLnBrk="0" fontAlgn="auto" hangingPunct="0">
              <a:lnSpc>
                <a:spcPct val="80000"/>
              </a:lnSpc>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Safety Items</a:t>
            </a:r>
          </a:p>
        </p:txBody>
      </p:sp>
      <p:sp>
        <p:nvSpPr>
          <p:cNvPr id="16" name="Line 108"/>
          <p:cNvSpPr>
            <a:spLocks noChangeShapeType="1"/>
          </p:cNvSpPr>
          <p:nvPr/>
        </p:nvSpPr>
        <p:spPr bwMode="auto">
          <a:xfrm flipV="1">
            <a:off x="2921000" y="3808413"/>
            <a:ext cx="1219200" cy="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17" name="Line 109"/>
          <p:cNvSpPr>
            <a:spLocks noChangeShapeType="1"/>
          </p:cNvSpPr>
          <p:nvPr/>
        </p:nvSpPr>
        <p:spPr bwMode="auto">
          <a:xfrm>
            <a:off x="2927350" y="3806825"/>
            <a:ext cx="1588" cy="71438"/>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18" name="Line 110"/>
          <p:cNvSpPr>
            <a:spLocks noChangeShapeType="1"/>
          </p:cNvSpPr>
          <p:nvPr/>
        </p:nvSpPr>
        <p:spPr bwMode="auto">
          <a:xfrm>
            <a:off x="4127500" y="3806825"/>
            <a:ext cx="1588" cy="71438"/>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19" name="Line 111"/>
          <p:cNvSpPr>
            <a:spLocks noChangeShapeType="1"/>
          </p:cNvSpPr>
          <p:nvPr/>
        </p:nvSpPr>
        <p:spPr bwMode="auto">
          <a:xfrm>
            <a:off x="5575300" y="3719513"/>
            <a:ext cx="1588" cy="15875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20" name="Line 112"/>
          <p:cNvSpPr>
            <a:spLocks noChangeShapeType="1"/>
          </p:cNvSpPr>
          <p:nvPr/>
        </p:nvSpPr>
        <p:spPr bwMode="auto">
          <a:xfrm>
            <a:off x="7023100" y="3719513"/>
            <a:ext cx="1588" cy="15875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21" name="Rectangle 113"/>
          <p:cNvSpPr>
            <a:spLocks noChangeArrowheads="1"/>
          </p:cNvSpPr>
          <p:nvPr/>
        </p:nvSpPr>
        <p:spPr bwMode="auto">
          <a:xfrm>
            <a:off x="3060700" y="4665663"/>
            <a:ext cx="466725" cy="273050"/>
          </a:xfrm>
          <a:prstGeom prst="rect">
            <a:avLst/>
          </a:prstGeom>
          <a:solidFill>
            <a:srgbClr val="009900"/>
          </a:solidFill>
          <a:ln w="19050">
            <a:solidFill>
              <a:schemeClr val="tx2"/>
            </a:solidFill>
            <a:miter lim="800000"/>
            <a:headEnd/>
            <a:tailEnd/>
          </a:ln>
          <a:effectLst>
            <a:outerShdw dist="35921" dir="2700000" algn="ctr" rotWithShape="0">
              <a:srgbClr val="000000"/>
            </a:outerShdw>
          </a:effectLst>
        </p:spPr>
        <p:txBody>
          <a:bodyPr wrap="none" anchor="ctr"/>
          <a:lstStyle/>
          <a:p>
            <a:pPr algn="ctr" eaLnBrk="0" fontAlgn="auto" hangingPunct="0">
              <a:lnSpc>
                <a:spcPct val="90000"/>
              </a:lnSpc>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Piles</a:t>
            </a:r>
          </a:p>
        </p:txBody>
      </p:sp>
      <p:sp>
        <p:nvSpPr>
          <p:cNvPr id="22" name="Rectangle 114"/>
          <p:cNvSpPr>
            <a:spLocks noChangeArrowheads="1"/>
          </p:cNvSpPr>
          <p:nvPr/>
        </p:nvSpPr>
        <p:spPr bwMode="auto">
          <a:xfrm>
            <a:off x="2374900" y="4665663"/>
            <a:ext cx="609600" cy="273050"/>
          </a:xfrm>
          <a:prstGeom prst="rect">
            <a:avLst/>
          </a:prstGeom>
          <a:solidFill>
            <a:srgbClr val="009900"/>
          </a:solidFill>
          <a:ln w="19050">
            <a:solidFill>
              <a:schemeClr val="tx2"/>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Footings</a:t>
            </a:r>
          </a:p>
        </p:txBody>
      </p:sp>
      <p:sp>
        <p:nvSpPr>
          <p:cNvPr id="23" name="Line 115"/>
          <p:cNvSpPr>
            <a:spLocks noChangeShapeType="1"/>
          </p:cNvSpPr>
          <p:nvPr/>
        </p:nvSpPr>
        <p:spPr bwMode="auto">
          <a:xfrm>
            <a:off x="2732088" y="4572000"/>
            <a:ext cx="1587" cy="71438"/>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24" name="Line 116"/>
          <p:cNvSpPr>
            <a:spLocks noChangeShapeType="1"/>
          </p:cNvSpPr>
          <p:nvPr/>
        </p:nvSpPr>
        <p:spPr bwMode="auto">
          <a:xfrm flipH="1">
            <a:off x="2984500" y="4329113"/>
            <a:ext cx="0" cy="22860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25" name="Line 117"/>
          <p:cNvSpPr>
            <a:spLocks noChangeShapeType="1"/>
          </p:cNvSpPr>
          <p:nvPr/>
        </p:nvSpPr>
        <p:spPr bwMode="auto">
          <a:xfrm>
            <a:off x="3287713" y="4572000"/>
            <a:ext cx="1587" cy="71438"/>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26" name="Line 118"/>
          <p:cNvSpPr>
            <a:spLocks noChangeShapeType="1"/>
          </p:cNvSpPr>
          <p:nvPr/>
        </p:nvSpPr>
        <p:spPr bwMode="auto">
          <a:xfrm flipV="1">
            <a:off x="2724150" y="4564063"/>
            <a:ext cx="565150" cy="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27" name="Rectangle 119"/>
          <p:cNvSpPr>
            <a:spLocks noChangeArrowheads="1"/>
          </p:cNvSpPr>
          <p:nvPr/>
        </p:nvSpPr>
        <p:spPr bwMode="auto">
          <a:xfrm>
            <a:off x="3060700" y="3090863"/>
            <a:ext cx="1206500" cy="501650"/>
          </a:xfrm>
          <a:prstGeom prst="rect">
            <a:avLst/>
          </a:prstGeom>
          <a:solidFill>
            <a:schemeClr val="accent1"/>
          </a:solidFill>
          <a:ln w="19050">
            <a:solidFill>
              <a:srgbClr val="FFFF00"/>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400" b="1" dirty="0">
                <a:solidFill>
                  <a:schemeClr val="bg1"/>
                </a:solidFill>
                <a:effectLst>
                  <a:outerShdw blurRad="38100" dist="38100" dir="2700000" algn="tl">
                    <a:srgbClr val="000000"/>
                  </a:outerShdw>
                </a:effectLst>
                <a:latin typeface="Times New Roman" pitchFamily="18" charset="0"/>
                <a:cs typeface="Times New Roman" pitchFamily="18" charset="0"/>
              </a:rPr>
              <a:t>Bridge </a:t>
            </a:r>
          </a:p>
          <a:p>
            <a:pPr algn="ctr" eaLnBrk="0" fontAlgn="auto" hangingPunct="0">
              <a:spcBef>
                <a:spcPts val="0"/>
              </a:spcBef>
              <a:spcAft>
                <a:spcPts val="0"/>
              </a:spcAft>
              <a:defRPr/>
            </a:pPr>
            <a:r>
              <a:rPr lang="en-US" sz="1400" b="1" dirty="0">
                <a:solidFill>
                  <a:schemeClr val="bg1"/>
                </a:solidFill>
                <a:effectLst>
                  <a:outerShdw blurRad="38100" dist="38100" dir="2700000" algn="tl">
                    <a:srgbClr val="000000"/>
                  </a:outerShdw>
                </a:effectLst>
                <a:latin typeface="Times New Roman" pitchFamily="18" charset="0"/>
                <a:cs typeface="Times New Roman" pitchFamily="18" charset="0"/>
              </a:rPr>
              <a:t>Constriction</a:t>
            </a:r>
          </a:p>
        </p:txBody>
      </p:sp>
      <p:sp>
        <p:nvSpPr>
          <p:cNvPr id="28" name="Rectangle 120"/>
          <p:cNvSpPr>
            <a:spLocks noChangeArrowheads="1"/>
          </p:cNvSpPr>
          <p:nvPr/>
        </p:nvSpPr>
        <p:spPr bwMode="auto">
          <a:xfrm>
            <a:off x="5194300" y="3090863"/>
            <a:ext cx="1143000" cy="501650"/>
          </a:xfrm>
          <a:prstGeom prst="rect">
            <a:avLst/>
          </a:prstGeom>
          <a:solidFill>
            <a:schemeClr val="accent1"/>
          </a:solidFill>
          <a:ln w="19050">
            <a:solidFill>
              <a:srgbClr val="FFFF00"/>
            </a:solidFill>
            <a:miter lim="800000"/>
            <a:headEnd/>
            <a:tailEnd/>
          </a:ln>
          <a:effectLst>
            <a:outerShdw dist="35921" dir="2700000" algn="ctr" rotWithShape="0">
              <a:srgbClr val="000000"/>
            </a:outerShdw>
          </a:effectLst>
        </p:spPr>
        <p:txBody>
          <a:bodyPr wrap="none" anchor="ctr"/>
          <a:lstStyle/>
          <a:p>
            <a:pPr algn="ctr" eaLnBrk="0" fontAlgn="auto" hangingPunct="0">
              <a:lnSpc>
                <a:spcPct val="80000"/>
              </a:lnSpc>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Procurement</a:t>
            </a:r>
          </a:p>
        </p:txBody>
      </p:sp>
      <p:sp>
        <p:nvSpPr>
          <p:cNvPr id="29" name="Line 121"/>
          <p:cNvSpPr>
            <a:spLocks noChangeShapeType="1"/>
          </p:cNvSpPr>
          <p:nvPr/>
        </p:nvSpPr>
        <p:spPr bwMode="auto">
          <a:xfrm>
            <a:off x="3668713" y="3019425"/>
            <a:ext cx="1587" cy="71438"/>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30" name="Line 122"/>
          <p:cNvSpPr>
            <a:spLocks noChangeShapeType="1"/>
          </p:cNvSpPr>
          <p:nvPr/>
        </p:nvSpPr>
        <p:spPr bwMode="auto">
          <a:xfrm flipH="1">
            <a:off x="4660900" y="2805113"/>
            <a:ext cx="0" cy="22860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31" name="Line 123"/>
          <p:cNvSpPr>
            <a:spLocks noChangeShapeType="1"/>
          </p:cNvSpPr>
          <p:nvPr/>
        </p:nvSpPr>
        <p:spPr bwMode="auto">
          <a:xfrm>
            <a:off x="5727700" y="3019425"/>
            <a:ext cx="1588" cy="71438"/>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32" name="Line 124"/>
          <p:cNvSpPr>
            <a:spLocks noChangeShapeType="1"/>
          </p:cNvSpPr>
          <p:nvPr/>
        </p:nvSpPr>
        <p:spPr bwMode="auto">
          <a:xfrm>
            <a:off x="3670300" y="3033713"/>
            <a:ext cx="2057400" cy="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33" name="Rectangle 125"/>
          <p:cNvSpPr>
            <a:spLocks noChangeArrowheads="1"/>
          </p:cNvSpPr>
          <p:nvPr/>
        </p:nvSpPr>
        <p:spPr bwMode="auto">
          <a:xfrm>
            <a:off x="4238625" y="2303463"/>
            <a:ext cx="885825" cy="501650"/>
          </a:xfrm>
          <a:prstGeom prst="rect">
            <a:avLst/>
          </a:prstGeom>
          <a:solidFill>
            <a:schemeClr val="accent2"/>
          </a:solidFill>
          <a:ln w="19050">
            <a:solidFill>
              <a:srgbClr val="FFFF00"/>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400" b="1" dirty="0">
                <a:solidFill>
                  <a:schemeClr val="bg1"/>
                </a:solidFill>
                <a:effectLst>
                  <a:outerShdw blurRad="38100" dist="38100" dir="2700000" algn="tl">
                    <a:srgbClr val="000000"/>
                  </a:outerShdw>
                </a:effectLst>
                <a:latin typeface="Times New Roman" pitchFamily="18" charset="0"/>
                <a:cs typeface="Times New Roman" pitchFamily="18" charset="0"/>
              </a:rPr>
              <a:t>Bridge </a:t>
            </a:r>
          </a:p>
          <a:p>
            <a:pPr algn="ctr" eaLnBrk="0" fontAlgn="auto" hangingPunct="0">
              <a:spcBef>
                <a:spcPts val="0"/>
              </a:spcBef>
              <a:spcAft>
                <a:spcPts val="0"/>
              </a:spcAft>
              <a:defRPr/>
            </a:pPr>
            <a:r>
              <a:rPr lang="en-US" sz="1400" b="1" dirty="0">
                <a:solidFill>
                  <a:schemeClr val="bg1"/>
                </a:solidFill>
                <a:effectLst>
                  <a:outerShdw blurRad="38100" dist="38100" dir="2700000" algn="tl">
                    <a:srgbClr val="000000"/>
                  </a:outerShdw>
                </a:effectLst>
                <a:latin typeface="Times New Roman" pitchFamily="18" charset="0"/>
                <a:cs typeface="Times New Roman" pitchFamily="18" charset="0"/>
              </a:rPr>
              <a:t>Project</a:t>
            </a:r>
          </a:p>
        </p:txBody>
      </p:sp>
      <p:sp>
        <p:nvSpPr>
          <p:cNvPr id="34" name="Line 126"/>
          <p:cNvSpPr>
            <a:spLocks noChangeShapeType="1"/>
          </p:cNvSpPr>
          <p:nvPr/>
        </p:nvSpPr>
        <p:spPr bwMode="auto">
          <a:xfrm>
            <a:off x="3594100" y="3579813"/>
            <a:ext cx="0" cy="21590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35" name="Line 127"/>
          <p:cNvSpPr>
            <a:spLocks noChangeShapeType="1"/>
          </p:cNvSpPr>
          <p:nvPr/>
        </p:nvSpPr>
        <p:spPr bwMode="auto">
          <a:xfrm>
            <a:off x="5575300" y="3719513"/>
            <a:ext cx="1447800" cy="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36" name="Line 128"/>
          <p:cNvSpPr>
            <a:spLocks noChangeShapeType="1"/>
          </p:cNvSpPr>
          <p:nvPr/>
        </p:nvSpPr>
        <p:spPr bwMode="auto">
          <a:xfrm>
            <a:off x="5880100" y="3579813"/>
            <a:ext cx="0" cy="15240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37" name="Line 129"/>
          <p:cNvSpPr>
            <a:spLocks noChangeShapeType="1"/>
          </p:cNvSpPr>
          <p:nvPr/>
        </p:nvSpPr>
        <p:spPr bwMode="auto">
          <a:xfrm flipH="1">
            <a:off x="4203700" y="4329113"/>
            <a:ext cx="0" cy="22860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38" name="Rectangle 130"/>
          <p:cNvSpPr>
            <a:spLocks noChangeArrowheads="1"/>
          </p:cNvSpPr>
          <p:nvPr/>
        </p:nvSpPr>
        <p:spPr bwMode="auto">
          <a:xfrm>
            <a:off x="4127500" y="4665663"/>
            <a:ext cx="685800" cy="273050"/>
          </a:xfrm>
          <a:prstGeom prst="rect">
            <a:avLst/>
          </a:prstGeom>
          <a:solidFill>
            <a:srgbClr val="009900"/>
          </a:solidFill>
          <a:ln w="19050">
            <a:solidFill>
              <a:schemeClr val="tx2"/>
            </a:solidFill>
            <a:miter lim="800000"/>
            <a:headEnd/>
            <a:tailEnd/>
          </a:ln>
          <a:effectLst>
            <a:outerShdw dist="35921" dir="2700000" algn="ctr" rotWithShape="0">
              <a:srgbClr val="000000"/>
            </a:outerShdw>
          </a:effectLst>
        </p:spPr>
        <p:txBody>
          <a:bodyPr wrap="none" anchor="ctr"/>
          <a:lstStyle/>
          <a:p>
            <a:pPr algn="ctr" eaLnBrk="0" fontAlgn="auto" hangingPunct="0">
              <a:lnSpc>
                <a:spcPct val="90000"/>
              </a:lnSpc>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Girders</a:t>
            </a:r>
          </a:p>
        </p:txBody>
      </p:sp>
      <p:sp>
        <p:nvSpPr>
          <p:cNvPr id="39" name="Rectangle 131"/>
          <p:cNvSpPr>
            <a:spLocks noChangeArrowheads="1"/>
          </p:cNvSpPr>
          <p:nvPr/>
        </p:nvSpPr>
        <p:spPr bwMode="auto">
          <a:xfrm>
            <a:off x="3670300" y="4665663"/>
            <a:ext cx="381000" cy="273050"/>
          </a:xfrm>
          <a:prstGeom prst="rect">
            <a:avLst/>
          </a:prstGeom>
          <a:solidFill>
            <a:srgbClr val="009900"/>
          </a:solidFill>
          <a:ln w="19050">
            <a:solidFill>
              <a:schemeClr val="tx2"/>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Slab</a:t>
            </a:r>
          </a:p>
        </p:txBody>
      </p:sp>
      <p:sp>
        <p:nvSpPr>
          <p:cNvPr id="40" name="Line 132"/>
          <p:cNvSpPr>
            <a:spLocks noChangeShapeType="1"/>
          </p:cNvSpPr>
          <p:nvPr/>
        </p:nvSpPr>
        <p:spPr bwMode="auto">
          <a:xfrm>
            <a:off x="3941763" y="4572000"/>
            <a:ext cx="1587" cy="71438"/>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41" name="Line 133"/>
          <p:cNvSpPr>
            <a:spLocks noChangeShapeType="1"/>
          </p:cNvSpPr>
          <p:nvPr/>
        </p:nvSpPr>
        <p:spPr bwMode="auto">
          <a:xfrm>
            <a:off x="4497388" y="4572000"/>
            <a:ext cx="1587" cy="71438"/>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42" name="Line 134"/>
          <p:cNvSpPr>
            <a:spLocks noChangeShapeType="1"/>
          </p:cNvSpPr>
          <p:nvPr/>
        </p:nvSpPr>
        <p:spPr bwMode="auto">
          <a:xfrm flipV="1">
            <a:off x="3933825" y="4564063"/>
            <a:ext cx="565150" cy="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43" name="Text Box 135"/>
          <p:cNvSpPr txBox="1">
            <a:spLocks noChangeArrowheads="1"/>
          </p:cNvSpPr>
          <p:nvPr/>
        </p:nvSpPr>
        <p:spPr bwMode="auto">
          <a:xfrm>
            <a:off x="1917700" y="5129213"/>
            <a:ext cx="184150" cy="366712"/>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0" fontAlgn="auto" hangingPunct="0">
              <a:spcBef>
                <a:spcPts val="0"/>
              </a:spcBef>
              <a:spcAft>
                <a:spcPts val="0"/>
              </a:spcAft>
              <a:defRPr/>
            </a:pPr>
            <a:endParaRPr lang="en-US">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44" name="Text Box 136"/>
          <p:cNvSpPr txBox="1">
            <a:spLocks noChangeArrowheads="1"/>
          </p:cNvSpPr>
          <p:nvPr/>
        </p:nvSpPr>
        <p:spPr bwMode="auto">
          <a:xfrm>
            <a:off x="1736725" y="5103812"/>
            <a:ext cx="3368675" cy="138499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Prepare and approve Shop Drawings </a:t>
            </a:r>
          </a:p>
          <a:p>
            <a:pPr indent="177800" eaLnBrk="0" fontAlgn="auto" hangingPunct="0">
              <a:spcBef>
                <a:spcPts val="0"/>
              </a:spcBef>
              <a:spcAft>
                <a:spcPts val="0"/>
              </a:spcAft>
              <a:defRPr/>
            </a:pPr>
            <a:r>
              <a:rPr lang="en-US" sz="1400" b="1" dirty="0">
                <a:solidFill>
                  <a:schemeClr val="tx1"/>
                </a:solidFill>
                <a:latin typeface="Times New Roman" pitchFamily="18" charset="0"/>
                <a:cs typeface="Times New Roman" pitchFamily="18" charset="0"/>
              </a:rPr>
              <a:t>for footing rebar</a:t>
            </a:r>
          </a:p>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Fabricate and deliver footing rebar</a:t>
            </a:r>
          </a:p>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Forms &amp; rebar</a:t>
            </a:r>
          </a:p>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Pour concrete</a:t>
            </a:r>
          </a:p>
          <a:p>
            <a:pPr indent="177800" eaLnBrk="0" fontAlgn="auto" hangingPunct="0">
              <a:spcBef>
                <a:spcPts val="0"/>
              </a:spcBef>
              <a:spcAft>
                <a:spcPts val="0"/>
              </a:spcAft>
              <a:buFontTx/>
              <a:buChar char="•"/>
              <a:defRPr/>
            </a:pPr>
            <a:r>
              <a:rPr lang="en-US" sz="1400" b="1" dirty="0">
                <a:solidFill>
                  <a:schemeClr val="tx1"/>
                </a:solidFill>
                <a:latin typeface="Times New Roman" pitchFamily="18" charset="0"/>
                <a:cs typeface="Times New Roman" pitchFamily="18" charset="0"/>
              </a:rPr>
              <a:t>Strip footing</a:t>
            </a:r>
          </a:p>
        </p:txBody>
      </p:sp>
      <p:sp>
        <p:nvSpPr>
          <p:cNvPr id="45" name="Line 139"/>
          <p:cNvSpPr>
            <a:spLocks noChangeShapeType="1"/>
          </p:cNvSpPr>
          <p:nvPr/>
        </p:nvSpPr>
        <p:spPr bwMode="auto">
          <a:xfrm>
            <a:off x="3822700" y="4938713"/>
            <a:ext cx="0" cy="152400"/>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46" name="Line 140"/>
          <p:cNvSpPr>
            <a:spLocks noChangeShapeType="1"/>
          </p:cNvSpPr>
          <p:nvPr/>
        </p:nvSpPr>
        <p:spPr bwMode="auto">
          <a:xfrm>
            <a:off x="4508500" y="4938713"/>
            <a:ext cx="0" cy="152400"/>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47" name="Line 142"/>
          <p:cNvSpPr>
            <a:spLocks noChangeShapeType="1"/>
          </p:cNvSpPr>
          <p:nvPr/>
        </p:nvSpPr>
        <p:spPr bwMode="auto">
          <a:xfrm>
            <a:off x="3289300" y="4938713"/>
            <a:ext cx="0" cy="152400"/>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48" name="Text Box 143"/>
          <p:cNvSpPr txBox="1">
            <a:spLocks noChangeArrowheads="1"/>
          </p:cNvSpPr>
          <p:nvPr/>
        </p:nvSpPr>
        <p:spPr bwMode="auto">
          <a:xfrm>
            <a:off x="3594100" y="5938838"/>
            <a:ext cx="1117600" cy="379412"/>
          </a:xfrm>
          <a:prstGeom prst="rect">
            <a:avLst/>
          </a:prstGeom>
          <a:solidFill>
            <a:srgbClr val="FFFFCC"/>
          </a:solidFill>
          <a:ln w="12700">
            <a:solidFill>
              <a:srgbClr val="CC3300"/>
            </a:solidFill>
            <a:miter lim="800000"/>
            <a:headEnd/>
            <a:tailEnd/>
          </a:ln>
          <a:effectLst>
            <a:outerShdw dist="35921" dir="2700000" algn="ctr" rotWithShape="0">
              <a:srgbClr val="000000"/>
            </a:outerShdw>
          </a:effectLst>
        </p:spPr>
        <p:txBody>
          <a:bodyPr wrap="none">
            <a:spAutoFit/>
          </a:bodyPr>
          <a:lstStyle/>
          <a:p>
            <a:pPr eaLnBrk="0" fontAlgn="auto" hangingPunct="0">
              <a:spcBef>
                <a:spcPts val="0"/>
              </a:spcBef>
              <a:spcAft>
                <a:spcPts val="0"/>
              </a:spcAft>
              <a:defRPr/>
            </a:pPr>
            <a:r>
              <a:rPr lang="en-US" b="1" dirty="0">
                <a:latin typeface="Times New Roman" pitchFamily="18" charset="0"/>
                <a:cs typeface="Times New Roman" pitchFamily="18" charset="0"/>
              </a:rPr>
              <a:t>1-15 days</a:t>
            </a:r>
          </a:p>
        </p:txBody>
      </p:sp>
      <p:sp>
        <p:nvSpPr>
          <p:cNvPr id="49" name="Rectangle 63"/>
          <p:cNvSpPr>
            <a:spLocks noChangeArrowheads="1"/>
          </p:cNvSpPr>
          <p:nvPr/>
        </p:nvSpPr>
        <p:spPr bwMode="auto">
          <a:xfrm>
            <a:off x="7788275" y="4445000"/>
            <a:ext cx="1019175" cy="673100"/>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III</a:t>
            </a:r>
          </a:p>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Summary</a:t>
            </a:r>
          </a:p>
        </p:txBody>
      </p:sp>
      <p:sp>
        <p:nvSpPr>
          <p:cNvPr id="50" name="Rectangle 62"/>
          <p:cNvSpPr>
            <a:spLocks noChangeArrowheads="1"/>
          </p:cNvSpPr>
          <p:nvPr/>
        </p:nvSpPr>
        <p:spPr bwMode="auto">
          <a:xfrm>
            <a:off x="7788275" y="5106987"/>
            <a:ext cx="1019175" cy="1355725"/>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ct val="20000"/>
              </a:spcBef>
              <a:spcAft>
                <a:spcPts val="0"/>
              </a:spcAft>
              <a:buClr>
                <a:srgbClr val="FFFF66"/>
              </a:buClr>
              <a:buSzPct val="75000"/>
              <a:buFont typeface="Arial" pitchFamily="34" charset="0"/>
              <a:buNone/>
              <a:defRPr/>
            </a:pPr>
            <a:endParaRPr lang="en-US" sz="1400" b="1">
              <a:solidFill>
                <a:schemeClr val="bg1"/>
              </a:solidFill>
              <a:effectLst>
                <a:outerShdw blurRad="38100" dist="38100" dir="2700000" algn="tl">
                  <a:srgbClr val="000000"/>
                </a:outerShdw>
              </a:effectLst>
              <a:latin typeface="Times New Roman" pitchFamily="18" charset="0"/>
              <a:cs typeface="Times New Roman" pitchFamily="18" charset="0"/>
            </a:endParaRPr>
          </a:p>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IV</a:t>
            </a:r>
          </a:p>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Detailed Control</a:t>
            </a:r>
          </a:p>
          <a:p>
            <a:pPr algn="ctr" fontAlgn="auto">
              <a:spcBef>
                <a:spcPts val="0"/>
              </a:spcBef>
              <a:spcAft>
                <a:spcPts val="0"/>
              </a:spcAft>
              <a:buSzPct val="75000"/>
              <a:defRPr/>
            </a:pPr>
            <a:endParaRPr lang="en-US" sz="1400" b="1">
              <a:solidFill>
                <a:schemeClr val="bg1"/>
              </a:solidFill>
              <a:effectLst>
                <a:outerShdw blurRad="38100" dist="38100" dir="2700000" algn="tl">
                  <a:srgbClr val="000000"/>
                </a:outerShdw>
              </a:effectLst>
              <a:latin typeface="Times New Roman" pitchFamily="18" charset="0"/>
              <a:cs typeface="Times New Roman" pitchFamily="18" charset="0"/>
            </a:endParaRPr>
          </a:p>
          <a:p>
            <a:pPr algn="ctr" fontAlgn="auto">
              <a:spcBef>
                <a:spcPct val="20000"/>
              </a:spcBef>
              <a:spcAft>
                <a:spcPts val="0"/>
              </a:spcAft>
              <a:buClr>
                <a:srgbClr val="FFFF66"/>
              </a:buClr>
              <a:buSzPct val="75000"/>
              <a:buFont typeface="Arial" pitchFamily="34" charset="0"/>
              <a:buNone/>
              <a:defRPr/>
            </a:pPr>
            <a:endParaRPr lang="en-US" sz="1400" b="1">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51" name="Rectangle 64"/>
          <p:cNvSpPr>
            <a:spLocks noChangeArrowheads="1"/>
          </p:cNvSpPr>
          <p:nvPr/>
        </p:nvSpPr>
        <p:spPr bwMode="auto">
          <a:xfrm>
            <a:off x="7788275" y="3660775"/>
            <a:ext cx="1019175" cy="784225"/>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II &amp; III</a:t>
            </a:r>
          </a:p>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Milestone</a:t>
            </a:r>
          </a:p>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Summary</a:t>
            </a:r>
          </a:p>
        </p:txBody>
      </p:sp>
      <p:sp>
        <p:nvSpPr>
          <p:cNvPr id="52" name="Rectangle 65"/>
          <p:cNvSpPr>
            <a:spLocks noChangeArrowheads="1"/>
          </p:cNvSpPr>
          <p:nvPr/>
        </p:nvSpPr>
        <p:spPr bwMode="auto">
          <a:xfrm>
            <a:off x="7788275" y="2863850"/>
            <a:ext cx="1019175" cy="796925"/>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I &amp; II</a:t>
            </a:r>
          </a:p>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Master</a:t>
            </a:r>
          </a:p>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Milestone</a:t>
            </a:r>
          </a:p>
        </p:txBody>
      </p:sp>
      <p:sp>
        <p:nvSpPr>
          <p:cNvPr id="53" name="Rectangle 66"/>
          <p:cNvSpPr>
            <a:spLocks noChangeArrowheads="1"/>
          </p:cNvSpPr>
          <p:nvPr/>
        </p:nvSpPr>
        <p:spPr bwMode="auto">
          <a:xfrm>
            <a:off x="7788275" y="2184400"/>
            <a:ext cx="1019175" cy="679450"/>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I </a:t>
            </a:r>
          </a:p>
          <a:p>
            <a:pPr algn="ctr" fontAlgn="auto">
              <a:spcBef>
                <a:spcPts val="0"/>
              </a:spcBef>
              <a:spcAft>
                <a:spcPts val="0"/>
              </a:spcAft>
              <a:buSzPct val="75000"/>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Master</a:t>
            </a:r>
          </a:p>
        </p:txBody>
      </p:sp>
      <p:sp>
        <p:nvSpPr>
          <p:cNvPr id="54" name="Rectangle 67"/>
          <p:cNvSpPr>
            <a:spLocks noChangeArrowheads="1"/>
          </p:cNvSpPr>
          <p:nvPr/>
        </p:nvSpPr>
        <p:spPr bwMode="auto">
          <a:xfrm>
            <a:off x="7777163" y="1677987"/>
            <a:ext cx="1019175" cy="52322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Schedule </a:t>
            </a:r>
          </a:p>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Level</a:t>
            </a:r>
          </a:p>
        </p:txBody>
      </p:sp>
      <p:sp>
        <p:nvSpPr>
          <p:cNvPr id="55" name="Line 68"/>
          <p:cNvSpPr>
            <a:spLocks noChangeShapeType="1"/>
          </p:cNvSpPr>
          <p:nvPr/>
        </p:nvSpPr>
        <p:spPr bwMode="auto">
          <a:xfrm>
            <a:off x="7766050" y="1677988"/>
            <a:ext cx="1019175" cy="0"/>
          </a:xfrm>
          <a:prstGeom prst="line">
            <a:avLst/>
          </a:prstGeom>
          <a:noFill/>
          <a:ln w="1270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56" name="Line 69"/>
          <p:cNvSpPr>
            <a:spLocks noChangeShapeType="1"/>
          </p:cNvSpPr>
          <p:nvPr/>
        </p:nvSpPr>
        <p:spPr bwMode="auto">
          <a:xfrm>
            <a:off x="7766050" y="2190750"/>
            <a:ext cx="1019175" cy="0"/>
          </a:xfrm>
          <a:prstGeom prst="line">
            <a:avLst/>
          </a:prstGeom>
          <a:noFill/>
          <a:ln w="12700">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57" name="Line 70"/>
          <p:cNvSpPr>
            <a:spLocks noChangeShapeType="1"/>
          </p:cNvSpPr>
          <p:nvPr/>
        </p:nvSpPr>
        <p:spPr bwMode="auto">
          <a:xfrm>
            <a:off x="7766050" y="2870200"/>
            <a:ext cx="1019175" cy="0"/>
          </a:xfrm>
          <a:prstGeom prst="line">
            <a:avLst/>
          </a:prstGeom>
          <a:noFill/>
          <a:ln w="12700">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58" name="Line 71"/>
          <p:cNvSpPr>
            <a:spLocks noChangeShapeType="1"/>
          </p:cNvSpPr>
          <p:nvPr/>
        </p:nvSpPr>
        <p:spPr bwMode="auto">
          <a:xfrm>
            <a:off x="7766050" y="3671888"/>
            <a:ext cx="1019175" cy="0"/>
          </a:xfrm>
          <a:prstGeom prst="line">
            <a:avLst/>
          </a:prstGeom>
          <a:noFill/>
          <a:ln w="12700">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59" name="Line 72"/>
          <p:cNvSpPr>
            <a:spLocks noChangeShapeType="1"/>
          </p:cNvSpPr>
          <p:nvPr/>
        </p:nvSpPr>
        <p:spPr bwMode="auto">
          <a:xfrm>
            <a:off x="7766050" y="4468813"/>
            <a:ext cx="1019175" cy="0"/>
          </a:xfrm>
          <a:prstGeom prst="line">
            <a:avLst/>
          </a:prstGeom>
          <a:noFill/>
          <a:ln w="12700">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60" name="Line 73"/>
          <p:cNvSpPr>
            <a:spLocks noChangeShapeType="1"/>
          </p:cNvSpPr>
          <p:nvPr/>
        </p:nvSpPr>
        <p:spPr bwMode="auto">
          <a:xfrm>
            <a:off x="7766050" y="5089525"/>
            <a:ext cx="1019175" cy="0"/>
          </a:xfrm>
          <a:prstGeom prst="line">
            <a:avLst/>
          </a:prstGeom>
          <a:noFill/>
          <a:ln w="12700">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61" name="Line 74"/>
          <p:cNvSpPr>
            <a:spLocks noChangeShapeType="1"/>
          </p:cNvSpPr>
          <p:nvPr/>
        </p:nvSpPr>
        <p:spPr bwMode="auto">
          <a:xfrm>
            <a:off x="7766050" y="6459538"/>
            <a:ext cx="1019175" cy="0"/>
          </a:xfrm>
          <a:prstGeom prst="line">
            <a:avLst/>
          </a:prstGeom>
          <a:noFill/>
          <a:ln w="1270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62" name="Line 75"/>
          <p:cNvSpPr>
            <a:spLocks noChangeShapeType="1"/>
          </p:cNvSpPr>
          <p:nvPr/>
        </p:nvSpPr>
        <p:spPr bwMode="auto">
          <a:xfrm>
            <a:off x="7766050" y="1677988"/>
            <a:ext cx="0" cy="4795837"/>
          </a:xfrm>
          <a:prstGeom prst="line">
            <a:avLst/>
          </a:prstGeom>
          <a:noFill/>
          <a:ln w="1270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63" name="Line 76"/>
          <p:cNvSpPr>
            <a:spLocks noChangeShapeType="1"/>
          </p:cNvSpPr>
          <p:nvPr/>
        </p:nvSpPr>
        <p:spPr bwMode="auto">
          <a:xfrm>
            <a:off x="8796338" y="1677988"/>
            <a:ext cx="0" cy="4795837"/>
          </a:xfrm>
          <a:prstGeom prst="line">
            <a:avLst/>
          </a:prstGeom>
          <a:noFill/>
          <a:ln w="1270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64" name="AutoShape 150"/>
          <p:cNvSpPr>
            <a:spLocks noChangeArrowheads="1"/>
          </p:cNvSpPr>
          <p:nvPr/>
        </p:nvSpPr>
        <p:spPr bwMode="auto">
          <a:xfrm>
            <a:off x="2570163" y="4956175"/>
            <a:ext cx="209550" cy="242888"/>
          </a:xfrm>
          <a:prstGeom prst="downArrow">
            <a:avLst>
              <a:gd name="adj1" fmla="val 50000"/>
              <a:gd name="adj2" fmla="val 28977"/>
            </a:avLst>
          </a:prstGeom>
          <a:solidFill>
            <a:srgbClr val="CC3300"/>
          </a:solidFill>
          <a:ln w="19050" algn="ctr">
            <a:solidFill>
              <a:srgbClr val="FFFF00"/>
            </a:solidFill>
            <a:miter lim="800000"/>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65" name="Text Box 151"/>
          <p:cNvSpPr txBox="1">
            <a:spLocks noChangeArrowheads="1"/>
          </p:cNvSpPr>
          <p:nvPr/>
        </p:nvSpPr>
        <p:spPr bwMode="auto">
          <a:xfrm>
            <a:off x="3089275" y="4913313"/>
            <a:ext cx="420688" cy="366712"/>
          </a:xfrm>
          <a:prstGeom prst="rect">
            <a:avLst/>
          </a:prstGeom>
          <a:noFill/>
          <a:ln w="57150" algn="ctr">
            <a:noFill/>
            <a:miter lim="800000"/>
            <a:headEnd/>
            <a:tailEnd/>
          </a:ln>
          <a:effectLst>
            <a:outerShdw dist="35921" dir="2700000" algn="ctr" rotWithShape="0">
              <a:srgbClr val="000000"/>
            </a:outerShdw>
          </a:effectLst>
        </p:spPr>
        <p:txBody>
          <a:bodyPr anchor="ctr">
            <a:spAutoFit/>
          </a:bodyPr>
          <a:lstStyle/>
          <a:p>
            <a:pPr fontAlgn="auto">
              <a:spcBef>
                <a:spcPct val="50000"/>
              </a:spcBef>
              <a:spcAft>
                <a:spcPts val="0"/>
              </a:spcAft>
              <a:defRPr/>
            </a:pPr>
            <a:r>
              <a:rPr lang="en-US" b="1">
                <a:solidFill>
                  <a:schemeClr val="bg1"/>
                </a:solidFill>
                <a:latin typeface="Times New Roman" pitchFamily="18" charset="0"/>
                <a:cs typeface="Times New Roman" pitchFamily="18" charset="0"/>
              </a:rPr>
              <a:t>~</a:t>
            </a:r>
            <a:endParaRPr lang="en-GB" b="1">
              <a:solidFill>
                <a:schemeClr val="bg1"/>
              </a:solidFill>
              <a:latin typeface="Times New Roman" pitchFamily="18" charset="0"/>
              <a:cs typeface="Times New Roman" pitchFamily="18" charset="0"/>
            </a:endParaRPr>
          </a:p>
        </p:txBody>
      </p:sp>
      <p:sp>
        <p:nvSpPr>
          <p:cNvPr id="66" name="Text Box 153"/>
          <p:cNvSpPr txBox="1">
            <a:spLocks noChangeArrowheads="1"/>
          </p:cNvSpPr>
          <p:nvPr/>
        </p:nvSpPr>
        <p:spPr bwMode="auto">
          <a:xfrm>
            <a:off x="3613150" y="4922838"/>
            <a:ext cx="420688" cy="366712"/>
          </a:xfrm>
          <a:prstGeom prst="rect">
            <a:avLst/>
          </a:prstGeom>
          <a:noFill/>
          <a:ln w="57150" algn="ctr">
            <a:noFill/>
            <a:miter lim="800000"/>
            <a:headEnd/>
            <a:tailEnd/>
          </a:ln>
          <a:effectLst>
            <a:outerShdw dist="35921" dir="2700000" algn="ctr" rotWithShape="0">
              <a:srgbClr val="000000"/>
            </a:outerShdw>
          </a:effectLst>
        </p:spPr>
        <p:txBody>
          <a:bodyPr anchor="ctr">
            <a:spAutoFit/>
          </a:bodyPr>
          <a:lstStyle/>
          <a:p>
            <a:pPr fontAlgn="auto">
              <a:spcBef>
                <a:spcPct val="50000"/>
              </a:spcBef>
              <a:spcAft>
                <a:spcPts val="0"/>
              </a:spcAft>
              <a:defRPr/>
            </a:pPr>
            <a:r>
              <a:rPr lang="en-US" b="1">
                <a:solidFill>
                  <a:schemeClr val="bg1"/>
                </a:solidFill>
                <a:latin typeface="Times New Roman" pitchFamily="18" charset="0"/>
                <a:cs typeface="Times New Roman" pitchFamily="18" charset="0"/>
              </a:rPr>
              <a:t>~</a:t>
            </a:r>
            <a:endParaRPr lang="en-GB" b="1">
              <a:solidFill>
                <a:schemeClr val="bg1"/>
              </a:solidFill>
              <a:latin typeface="Times New Roman" pitchFamily="18" charset="0"/>
              <a:cs typeface="Times New Roman" pitchFamily="18" charset="0"/>
            </a:endParaRPr>
          </a:p>
        </p:txBody>
      </p:sp>
      <p:sp>
        <p:nvSpPr>
          <p:cNvPr id="67" name="Text Box 154"/>
          <p:cNvSpPr txBox="1">
            <a:spLocks noChangeArrowheads="1"/>
          </p:cNvSpPr>
          <p:nvPr/>
        </p:nvSpPr>
        <p:spPr bwMode="auto">
          <a:xfrm>
            <a:off x="4300538" y="4922838"/>
            <a:ext cx="420687" cy="366712"/>
          </a:xfrm>
          <a:prstGeom prst="rect">
            <a:avLst/>
          </a:prstGeom>
          <a:noFill/>
          <a:ln w="57150" algn="ctr">
            <a:noFill/>
            <a:miter lim="800000"/>
            <a:headEnd/>
            <a:tailEnd/>
          </a:ln>
          <a:effectLst>
            <a:outerShdw dist="35921" dir="2700000" algn="ctr" rotWithShape="0">
              <a:srgbClr val="000000"/>
            </a:outerShdw>
          </a:effectLst>
        </p:spPr>
        <p:txBody>
          <a:bodyPr anchor="ctr">
            <a:spAutoFit/>
          </a:bodyPr>
          <a:lstStyle/>
          <a:p>
            <a:pPr fontAlgn="auto">
              <a:spcBef>
                <a:spcPct val="50000"/>
              </a:spcBef>
              <a:spcAft>
                <a:spcPts val="0"/>
              </a:spcAft>
              <a:defRPr/>
            </a:pPr>
            <a:r>
              <a:rPr lang="en-US" b="1">
                <a:solidFill>
                  <a:schemeClr val="bg1"/>
                </a:solidFill>
                <a:latin typeface="Times New Roman" pitchFamily="18" charset="0"/>
                <a:cs typeface="Times New Roman" pitchFamily="18" charset="0"/>
              </a:rPr>
              <a:t>~</a:t>
            </a:r>
            <a:endParaRPr lang="en-GB" b="1">
              <a:solidFill>
                <a:schemeClr val="bg1"/>
              </a:solidFill>
              <a:latin typeface="Times New Roman" pitchFamily="18" charset="0"/>
              <a:cs typeface="Times New Roman" pitchFamily="18" charset="0"/>
            </a:endParaRPr>
          </a:p>
        </p:txBody>
      </p:sp>
      <p:grpSp>
        <p:nvGrpSpPr>
          <p:cNvPr id="52318" name="Group 187"/>
          <p:cNvGrpSpPr>
            <a:grpSpLocks/>
          </p:cNvGrpSpPr>
          <p:nvPr/>
        </p:nvGrpSpPr>
        <p:grpSpPr bwMode="auto">
          <a:xfrm>
            <a:off x="579438" y="1679575"/>
            <a:ext cx="1173162" cy="4795838"/>
            <a:chOff x="175" y="872"/>
            <a:chExt cx="824" cy="3021"/>
          </a:xfrm>
        </p:grpSpPr>
        <p:sp>
          <p:nvSpPr>
            <p:cNvPr id="69" name="Rectangle 156"/>
            <p:cNvSpPr>
              <a:spLocks noChangeArrowheads="1"/>
            </p:cNvSpPr>
            <p:nvPr/>
          </p:nvSpPr>
          <p:spPr bwMode="auto">
            <a:xfrm>
              <a:off x="181" y="2615"/>
              <a:ext cx="818" cy="424"/>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eaLnBrk="0" fontAlgn="auto" hangingPunct="0">
                <a:lnSpc>
                  <a:spcPct val="80000"/>
                </a:lnSpc>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Components</a:t>
              </a:r>
            </a:p>
            <a:p>
              <a:pPr algn="ctr" eaLnBrk="0" fontAlgn="auto" hangingPunct="0">
                <a:lnSpc>
                  <a:spcPct val="80000"/>
                </a:lnSpc>
                <a:spcBef>
                  <a:spcPts val="0"/>
                </a:spcBef>
                <a:spcAft>
                  <a:spcPts val="0"/>
                </a:spcAft>
                <a:defRPr/>
              </a:pPr>
              <a:r>
                <a:rPr lang="en-US" sz="1200" b="1">
                  <a:solidFill>
                    <a:schemeClr val="bg1"/>
                  </a:solidFill>
                  <a:effectLst>
                    <a:outerShdw blurRad="38100" dist="38100" dir="2700000" algn="tl">
                      <a:srgbClr val="000000"/>
                    </a:outerShdw>
                  </a:effectLst>
                  <a:latin typeface="Times New Roman" pitchFamily="18" charset="0"/>
                  <a:cs typeface="Times New Roman" pitchFamily="18" charset="0"/>
                </a:rPr>
                <a:t>(Jobs)</a:t>
              </a:r>
            </a:p>
          </p:txBody>
        </p:sp>
        <p:sp>
          <p:nvSpPr>
            <p:cNvPr id="70" name="Rectangle 157"/>
            <p:cNvSpPr>
              <a:spLocks noChangeArrowheads="1"/>
            </p:cNvSpPr>
            <p:nvPr/>
          </p:nvSpPr>
          <p:spPr bwMode="auto">
            <a:xfrm>
              <a:off x="181" y="3032"/>
              <a:ext cx="818" cy="854"/>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ct val="20000"/>
                </a:spcBef>
                <a:spcAft>
                  <a:spcPts val="0"/>
                </a:spcAft>
                <a:buClr>
                  <a:srgbClr val="FFFF66"/>
                </a:buClr>
                <a:buSzPct val="75000"/>
                <a:buFont typeface="Arial" pitchFamily="34" charset="0"/>
                <a:buNone/>
                <a:defRPr/>
              </a:pPr>
              <a:endParaRPr lang="en-US" b="1">
                <a:solidFill>
                  <a:schemeClr val="bg1"/>
                </a:solidFill>
                <a:effectLst>
                  <a:outerShdw blurRad="38100" dist="38100" dir="2700000" algn="tl">
                    <a:srgbClr val="000000"/>
                  </a:outerShdw>
                </a:effectLst>
                <a:latin typeface="Times New Roman" pitchFamily="18" charset="0"/>
                <a:cs typeface="Times New Roman" pitchFamily="18" charset="0"/>
              </a:endParaRPr>
            </a:p>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Work Packages</a:t>
              </a:r>
            </a:p>
            <a:p>
              <a:pPr algn="ctr" fontAlgn="auto">
                <a:spcBef>
                  <a:spcPct val="20000"/>
                </a:spcBef>
                <a:spcAft>
                  <a:spcPts val="0"/>
                </a:spcAft>
                <a:buClr>
                  <a:srgbClr val="FFFF66"/>
                </a:buClr>
                <a:buSzPct val="75000"/>
                <a:buFont typeface="Arial" pitchFamily="34" charset="0"/>
                <a:buNone/>
                <a:defRPr/>
              </a:pPr>
              <a:endParaRPr lang="en-US" b="1">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71" name="Rectangle 158"/>
            <p:cNvSpPr>
              <a:spLocks noChangeArrowheads="1"/>
            </p:cNvSpPr>
            <p:nvPr/>
          </p:nvSpPr>
          <p:spPr bwMode="auto">
            <a:xfrm>
              <a:off x="180" y="2121"/>
              <a:ext cx="819" cy="494"/>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Systems </a:t>
              </a:r>
            </a:p>
            <a:p>
              <a:pPr algn="ctr" eaLnBrk="0" fontAlgn="auto" hangingPunct="0">
                <a:spcBef>
                  <a:spcPts val="0"/>
                </a:spcBef>
                <a:spcAft>
                  <a:spcPts val="0"/>
                </a:spcAft>
                <a:defRPr/>
              </a:pPr>
              <a:r>
                <a:rPr lang="en-US" sz="1200" b="1">
                  <a:solidFill>
                    <a:schemeClr val="bg1"/>
                  </a:solidFill>
                  <a:effectLst>
                    <a:outerShdw blurRad="38100" dist="38100" dir="2700000" algn="tl">
                      <a:srgbClr val="000000"/>
                    </a:outerShdw>
                  </a:effectLst>
                  <a:latin typeface="Times New Roman" pitchFamily="18" charset="0"/>
                  <a:cs typeface="Times New Roman" pitchFamily="18" charset="0"/>
                </a:rPr>
                <a:t>(Sub –Tasks)</a:t>
              </a:r>
              <a:endParaRPr lang="en-US" sz="1400" b="1">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72" name="Rectangle 159"/>
            <p:cNvSpPr>
              <a:spLocks noChangeArrowheads="1"/>
            </p:cNvSpPr>
            <p:nvPr/>
          </p:nvSpPr>
          <p:spPr bwMode="auto">
            <a:xfrm>
              <a:off x="188" y="1619"/>
              <a:ext cx="811" cy="502"/>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Phases</a:t>
              </a:r>
            </a:p>
            <a:p>
              <a:pPr algn="ctr" eaLnBrk="0" fontAlgn="auto" hangingPunct="0">
                <a:spcBef>
                  <a:spcPts val="0"/>
                </a:spcBef>
                <a:spcAft>
                  <a:spcPts val="0"/>
                </a:spcAft>
                <a:defRPr/>
              </a:pPr>
              <a:r>
                <a:rPr lang="en-US" sz="1200" b="1">
                  <a:solidFill>
                    <a:schemeClr val="bg1"/>
                  </a:solidFill>
                  <a:effectLst>
                    <a:outerShdw blurRad="38100" dist="38100" dir="2700000" algn="tl">
                      <a:srgbClr val="000000"/>
                    </a:outerShdw>
                  </a:effectLst>
                  <a:latin typeface="Times New Roman" pitchFamily="18" charset="0"/>
                  <a:cs typeface="Times New Roman" pitchFamily="18" charset="0"/>
                </a:rPr>
                <a:t>(Tasks)</a:t>
              </a:r>
              <a:endParaRPr lang="en-US" sz="1400" b="1">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73" name="Rectangle 160"/>
            <p:cNvSpPr>
              <a:spLocks noChangeArrowheads="1"/>
            </p:cNvSpPr>
            <p:nvPr/>
          </p:nvSpPr>
          <p:spPr bwMode="auto">
            <a:xfrm>
              <a:off x="175" y="1191"/>
              <a:ext cx="824" cy="428"/>
            </a:xfrm>
            <a:prstGeom prst="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eaLnBrk="0" fontAlgn="auto" hangingPunct="0">
                <a:lnSpc>
                  <a:spcPct val="90000"/>
                </a:lnSpc>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Project</a:t>
              </a:r>
            </a:p>
          </p:txBody>
        </p:sp>
        <p:sp>
          <p:nvSpPr>
            <p:cNvPr id="74" name="Rectangle 161"/>
            <p:cNvSpPr>
              <a:spLocks noChangeArrowheads="1"/>
            </p:cNvSpPr>
            <p:nvPr/>
          </p:nvSpPr>
          <p:spPr bwMode="auto">
            <a:xfrm>
              <a:off x="175" y="879"/>
              <a:ext cx="818" cy="33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WBS </a:t>
              </a:r>
            </a:p>
            <a:p>
              <a:pPr algn="ct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Times New Roman" pitchFamily="18" charset="0"/>
                  <a:cs typeface="Times New Roman" pitchFamily="18" charset="0"/>
                </a:rPr>
                <a:t>Level</a:t>
              </a:r>
            </a:p>
          </p:txBody>
        </p:sp>
        <p:sp>
          <p:nvSpPr>
            <p:cNvPr id="75" name="Line 169"/>
            <p:cNvSpPr>
              <a:spLocks noChangeShapeType="1"/>
            </p:cNvSpPr>
            <p:nvPr/>
          </p:nvSpPr>
          <p:spPr bwMode="auto">
            <a:xfrm>
              <a:off x="189" y="872"/>
              <a:ext cx="0" cy="3021"/>
            </a:xfrm>
            <a:prstGeom prst="line">
              <a:avLst/>
            </a:prstGeom>
            <a:noFill/>
            <a:ln w="1905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76" name="Line 170"/>
            <p:cNvSpPr>
              <a:spLocks noChangeShapeType="1"/>
            </p:cNvSpPr>
            <p:nvPr/>
          </p:nvSpPr>
          <p:spPr bwMode="auto">
            <a:xfrm>
              <a:off x="999" y="872"/>
              <a:ext cx="0" cy="3021"/>
            </a:xfrm>
            <a:prstGeom prst="line">
              <a:avLst/>
            </a:prstGeom>
            <a:noFill/>
            <a:ln w="1905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77" name="Line 176"/>
            <p:cNvSpPr>
              <a:spLocks noChangeShapeType="1"/>
            </p:cNvSpPr>
            <p:nvPr/>
          </p:nvSpPr>
          <p:spPr bwMode="auto">
            <a:xfrm>
              <a:off x="175" y="3882"/>
              <a:ext cx="818" cy="1"/>
            </a:xfrm>
            <a:prstGeom prst="line">
              <a:avLst/>
            </a:prstGeom>
            <a:noFill/>
            <a:ln w="1905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78" name="Line 180"/>
            <p:cNvSpPr>
              <a:spLocks noChangeShapeType="1"/>
            </p:cNvSpPr>
            <p:nvPr/>
          </p:nvSpPr>
          <p:spPr bwMode="auto">
            <a:xfrm>
              <a:off x="179" y="3026"/>
              <a:ext cx="811" cy="1"/>
            </a:xfrm>
            <a:prstGeom prst="line">
              <a:avLst/>
            </a:prstGeom>
            <a:noFill/>
            <a:ln w="1905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79" name="Line 181"/>
            <p:cNvSpPr>
              <a:spLocks noChangeShapeType="1"/>
            </p:cNvSpPr>
            <p:nvPr/>
          </p:nvSpPr>
          <p:spPr bwMode="auto">
            <a:xfrm>
              <a:off x="179" y="1203"/>
              <a:ext cx="815" cy="1"/>
            </a:xfrm>
            <a:prstGeom prst="line">
              <a:avLst/>
            </a:prstGeom>
            <a:noFill/>
            <a:ln w="1905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80" name="Line 182"/>
            <p:cNvSpPr>
              <a:spLocks noChangeShapeType="1"/>
            </p:cNvSpPr>
            <p:nvPr/>
          </p:nvSpPr>
          <p:spPr bwMode="auto">
            <a:xfrm>
              <a:off x="176" y="875"/>
              <a:ext cx="811" cy="1"/>
            </a:xfrm>
            <a:prstGeom prst="line">
              <a:avLst/>
            </a:prstGeom>
            <a:noFill/>
            <a:ln w="1270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81" name="Line 183"/>
            <p:cNvSpPr>
              <a:spLocks noChangeShapeType="1"/>
            </p:cNvSpPr>
            <p:nvPr/>
          </p:nvSpPr>
          <p:spPr bwMode="auto">
            <a:xfrm>
              <a:off x="184" y="1618"/>
              <a:ext cx="811" cy="1"/>
            </a:xfrm>
            <a:prstGeom prst="line">
              <a:avLst/>
            </a:prstGeom>
            <a:noFill/>
            <a:ln w="1905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82" name="Line 184"/>
            <p:cNvSpPr>
              <a:spLocks noChangeShapeType="1"/>
            </p:cNvSpPr>
            <p:nvPr/>
          </p:nvSpPr>
          <p:spPr bwMode="auto">
            <a:xfrm>
              <a:off x="185" y="2123"/>
              <a:ext cx="811" cy="1"/>
            </a:xfrm>
            <a:prstGeom prst="line">
              <a:avLst/>
            </a:prstGeom>
            <a:noFill/>
            <a:ln w="1905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83" name="Line 185"/>
            <p:cNvSpPr>
              <a:spLocks noChangeShapeType="1"/>
            </p:cNvSpPr>
            <p:nvPr/>
          </p:nvSpPr>
          <p:spPr bwMode="auto">
            <a:xfrm>
              <a:off x="185" y="2620"/>
              <a:ext cx="811" cy="1"/>
            </a:xfrm>
            <a:prstGeom prst="line">
              <a:avLst/>
            </a:prstGeom>
            <a:noFill/>
            <a:ln w="19050" cap="sq">
              <a:solidFill>
                <a:schemeClr val="tx2"/>
              </a:solidFill>
              <a:round/>
              <a:headEnd/>
              <a:tailEn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grpSp>
      <p:sp>
        <p:nvSpPr>
          <p:cNvPr id="84" name="Rectangle 190"/>
          <p:cNvSpPr>
            <a:spLocks noChangeArrowheads="1"/>
          </p:cNvSpPr>
          <p:nvPr/>
        </p:nvSpPr>
        <p:spPr bwMode="auto">
          <a:xfrm>
            <a:off x="5843588" y="4686300"/>
            <a:ext cx="466725" cy="273050"/>
          </a:xfrm>
          <a:prstGeom prst="rect">
            <a:avLst/>
          </a:prstGeom>
          <a:solidFill>
            <a:srgbClr val="009900"/>
          </a:solidFill>
          <a:ln w="19050">
            <a:solidFill>
              <a:schemeClr val="tx2"/>
            </a:solidFill>
            <a:miter lim="800000"/>
            <a:headEnd/>
            <a:tailEnd/>
          </a:ln>
          <a:effectLst>
            <a:outerShdw dist="35921" dir="2700000" algn="ctr" rotWithShape="0">
              <a:srgbClr val="000000"/>
            </a:outerShdw>
          </a:effectLst>
        </p:spPr>
        <p:txBody>
          <a:bodyPr wrap="none" anchor="ctr"/>
          <a:lstStyle/>
          <a:p>
            <a:pPr algn="ctr" eaLnBrk="0" fontAlgn="auto" hangingPunct="0">
              <a:lnSpc>
                <a:spcPct val="90000"/>
              </a:lnSpc>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Sign</a:t>
            </a:r>
          </a:p>
          <a:p>
            <a:pPr algn="ctr" eaLnBrk="0" fontAlgn="auto" hangingPunct="0">
              <a:lnSpc>
                <a:spcPct val="90000"/>
              </a:lnSpc>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Board</a:t>
            </a:r>
          </a:p>
        </p:txBody>
      </p:sp>
      <p:sp>
        <p:nvSpPr>
          <p:cNvPr id="85" name="Rectangle 191"/>
          <p:cNvSpPr>
            <a:spLocks noChangeArrowheads="1"/>
          </p:cNvSpPr>
          <p:nvPr/>
        </p:nvSpPr>
        <p:spPr bwMode="auto">
          <a:xfrm>
            <a:off x="5157788" y="4686300"/>
            <a:ext cx="609600" cy="273050"/>
          </a:xfrm>
          <a:prstGeom prst="rect">
            <a:avLst/>
          </a:prstGeom>
          <a:solidFill>
            <a:srgbClr val="009900"/>
          </a:solidFill>
          <a:ln w="19050">
            <a:solidFill>
              <a:schemeClr val="tx2"/>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Guard </a:t>
            </a:r>
          </a:p>
          <a:p>
            <a:pPr algn="ctr" eaLnBrk="0" fontAlgn="auto" hangingPunct="0">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Rail</a:t>
            </a:r>
          </a:p>
        </p:txBody>
      </p:sp>
      <p:sp>
        <p:nvSpPr>
          <p:cNvPr id="86" name="Line 192"/>
          <p:cNvSpPr>
            <a:spLocks noChangeShapeType="1"/>
          </p:cNvSpPr>
          <p:nvPr/>
        </p:nvSpPr>
        <p:spPr bwMode="auto">
          <a:xfrm>
            <a:off x="5514975" y="4592638"/>
            <a:ext cx="1588" cy="71437"/>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87" name="Line 193"/>
          <p:cNvSpPr>
            <a:spLocks noChangeShapeType="1"/>
          </p:cNvSpPr>
          <p:nvPr/>
        </p:nvSpPr>
        <p:spPr bwMode="auto">
          <a:xfrm>
            <a:off x="6070600" y="4592638"/>
            <a:ext cx="1588" cy="71437"/>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88" name="Line 194"/>
          <p:cNvSpPr>
            <a:spLocks noChangeShapeType="1"/>
          </p:cNvSpPr>
          <p:nvPr/>
        </p:nvSpPr>
        <p:spPr bwMode="auto">
          <a:xfrm flipV="1">
            <a:off x="5507038" y="4584700"/>
            <a:ext cx="565150" cy="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89" name="Rectangle 195"/>
          <p:cNvSpPr>
            <a:spLocks noChangeArrowheads="1"/>
          </p:cNvSpPr>
          <p:nvPr/>
        </p:nvSpPr>
        <p:spPr bwMode="auto">
          <a:xfrm>
            <a:off x="6910388" y="4686300"/>
            <a:ext cx="685800" cy="273050"/>
          </a:xfrm>
          <a:prstGeom prst="rect">
            <a:avLst/>
          </a:prstGeom>
          <a:solidFill>
            <a:srgbClr val="009900"/>
          </a:solidFill>
          <a:ln w="19050">
            <a:solidFill>
              <a:schemeClr val="tx2"/>
            </a:solidFill>
            <a:miter lim="800000"/>
            <a:headEnd/>
            <a:tailEnd/>
          </a:ln>
          <a:effectLst>
            <a:outerShdw dist="35921" dir="2700000" algn="ctr" rotWithShape="0">
              <a:srgbClr val="000000"/>
            </a:outerShdw>
          </a:effectLst>
        </p:spPr>
        <p:txBody>
          <a:bodyPr wrap="none" anchor="ctr"/>
          <a:lstStyle/>
          <a:p>
            <a:pPr algn="ctr" eaLnBrk="0" fontAlgn="auto" hangingPunct="0">
              <a:lnSpc>
                <a:spcPct val="90000"/>
              </a:lnSpc>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Driving Rig</a:t>
            </a:r>
          </a:p>
        </p:txBody>
      </p:sp>
      <p:sp>
        <p:nvSpPr>
          <p:cNvPr id="90" name="Rectangle 196"/>
          <p:cNvSpPr>
            <a:spLocks noChangeArrowheads="1"/>
          </p:cNvSpPr>
          <p:nvPr/>
        </p:nvSpPr>
        <p:spPr bwMode="auto">
          <a:xfrm>
            <a:off x="6453188" y="4686300"/>
            <a:ext cx="381000" cy="273050"/>
          </a:xfrm>
          <a:prstGeom prst="rect">
            <a:avLst/>
          </a:prstGeom>
          <a:solidFill>
            <a:srgbClr val="009900"/>
          </a:solidFill>
          <a:ln w="19050">
            <a:solidFill>
              <a:schemeClr val="tx2"/>
            </a:solidFill>
            <a:miter lim="800000"/>
            <a:headEnd/>
            <a:tailEnd/>
          </a:ln>
          <a:effectLst>
            <a:outerShdw dist="35921" dir="2700000" algn="ctr" rotWithShape="0">
              <a:srgbClr val="000000"/>
            </a:outerShdw>
          </a:effectLst>
        </p:spPr>
        <p:txBody>
          <a:bodyPr wrap="none" anchor="ctr"/>
          <a:lstStyle/>
          <a:p>
            <a:pPr algn="ctr" eaLnBrk="0" fontAlgn="auto" hangingPunct="0">
              <a:spcBef>
                <a:spcPts val="0"/>
              </a:spcBef>
              <a:spcAft>
                <a:spcPts val="0"/>
              </a:spcAft>
              <a:defRPr/>
            </a:pPr>
            <a:r>
              <a:rPr lang="en-US" sz="1000" b="1">
                <a:solidFill>
                  <a:schemeClr val="bg1"/>
                </a:solidFill>
                <a:effectLst>
                  <a:outerShdw blurRad="38100" dist="38100" dir="2700000" algn="tl">
                    <a:srgbClr val="000000"/>
                  </a:outerShdw>
                </a:effectLst>
                <a:latin typeface="Times New Roman" pitchFamily="18" charset="0"/>
                <a:cs typeface="Times New Roman" pitchFamily="18" charset="0"/>
              </a:rPr>
              <a:t>Piles</a:t>
            </a:r>
          </a:p>
        </p:txBody>
      </p:sp>
      <p:sp>
        <p:nvSpPr>
          <p:cNvPr id="91" name="Line 197"/>
          <p:cNvSpPr>
            <a:spLocks noChangeShapeType="1"/>
          </p:cNvSpPr>
          <p:nvPr/>
        </p:nvSpPr>
        <p:spPr bwMode="auto">
          <a:xfrm>
            <a:off x="6724650" y="4592638"/>
            <a:ext cx="1588" cy="71437"/>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92" name="Line 198"/>
          <p:cNvSpPr>
            <a:spLocks noChangeShapeType="1"/>
          </p:cNvSpPr>
          <p:nvPr/>
        </p:nvSpPr>
        <p:spPr bwMode="auto">
          <a:xfrm>
            <a:off x="7280275" y="4592638"/>
            <a:ext cx="1588" cy="71437"/>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93" name="Line 199"/>
          <p:cNvSpPr>
            <a:spLocks noChangeShapeType="1"/>
          </p:cNvSpPr>
          <p:nvPr/>
        </p:nvSpPr>
        <p:spPr bwMode="auto">
          <a:xfrm flipV="1">
            <a:off x="6716713" y="4584700"/>
            <a:ext cx="565150" cy="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94" name="Line 202"/>
          <p:cNvSpPr>
            <a:spLocks noChangeShapeType="1"/>
          </p:cNvSpPr>
          <p:nvPr/>
        </p:nvSpPr>
        <p:spPr bwMode="auto">
          <a:xfrm>
            <a:off x="6072188" y="4959350"/>
            <a:ext cx="0" cy="152400"/>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95" name="Line 203"/>
          <p:cNvSpPr>
            <a:spLocks noChangeShapeType="1"/>
          </p:cNvSpPr>
          <p:nvPr/>
        </p:nvSpPr>
        <p:spPr bwMode="auto">
          <a:xfrm flipH="1">
            <a:off x="5802313" y="4337050"/>
            <a:ext cx="0" cy="24765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96" name="Line 204"/>
          <p:cNvSpPr>
            <a:spLocks noChangeShapeType="1"/>
          </p:cNvSpPr>
          <p:nvPr/>
        </p:nvSpPr>
        <p:spPr bwMode="auto">
          <a:xfrm flipH="1">
            <a:off x="6985000" y="4329113"/>
            <a:ext cx="0" cy="247650"/>
          </a:xfrm>
          <a:prstGeom prst="line">
            <a:avLst/>
          </a:prstGeom>
          <a:noFill/>
          <a:ln w="19050">
            <a:solidFill>
              <a:schemeClr val="tx1"/>
            </a:solidFill>
            <a:round/>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97" name="Line 205"/>
          <p:cNvSpPr>
            <a:spLocks noChangeShapeType="1"/>
          </p:cNvSpPr>
          <p:nvPr/>
        </p:nvSpPr>
        <p:spPr bwMode="auto">
          <a:xfrm>
            <a:off x="5473700" y="4973638"/>
            <a:ext cx="0" cy="152400"/>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a:lstStyle/>
          <a:p>
            <a:pPr fontAlgn="auto">
              <a:spcBef>
                <a:spcPts val="0"/>
              </a:spcBef>
              <a:spcAft>
                <a:spcPts val="0"/>
              </a:spcAft>
              <a:defRPr/>
            </a:pPr>
            <a:endParaRPr lang="en-US">
              <a:solidFill>
                <a:schemeClr val="bg1"/>
              </a:solidFill>
              <a:latin typeface="+mn-lt"/>
              <a:cs typeface="+mn-cs"/>
            </a:endParaRPr>
          </a:p>
        </p:txBody>
      </p:sp>
      <p:sp>
        <p:nvSpPr>
          <p:cNvPr id="98" name="Text Box 206"/>
          <p:cNvSpPr txBox="1">
            <a:spLocks noChangeArrowheads="1"/>
          </p:cNvSpPr>
          <p:nvPr/>
        </p:nvSpPr>
        <p:spPr bwMode="auto">
          <a:xfrm>
            <a:off x="5276850" y="4959350"/>
            <a:ext cx="420688" cy="366713"/>
          </a:xfrm>
          <a:prstGeom prst="rect">
            <a:avLst/>
          </a:prstGeom>
          <a:noFill/>
          <a:ln w="57150" algn="ctr">
            <a:noFill/>
            <a:miter lim="800000"/>
            <a:headEnd/>
            <a:tailEnd/>
          </a:ln>
          <a:effectLst>
            <a:outerShdw dist="35921" dir="2700000" algn="ctr" rotWithShape="0">
              <a:srgbClr val="000000"/>
            </a:outerShdw>
          </a:effectLst>
        </p:spPr>
        <p:txBody>
          <a:bodyPr anchor="ctr">
            <a:spAutoFit/>
          </a:bodyPr>
          <a:lstStyle/>
          <a:p>
            <a:pPr fontAlgn="auto">
              <a:spcBef>
                <a:spcPct val="50000"/>
              </a:spcBef>
              <a:spcAft>
                <a:spcPts val="0"/>
              </a:spcAft>
              <a:defRPr/>
            </a:pPr>
            <a:r>
              <a:rPr lang="en-US" b="1">
                <a:solidFill>
                  <a:schemeClr val="bg1"/>
                </a:solidFill>
                <a:latin typeface="Times New Roman" pitchFamily="18" charset="0"/>
                <a:cs typeface="Times New Roman" pitchFamily="18" charset="0"/>
              </a:rPr>
              <a:t>~</a:t>
            </a:r>
            <a:endParaRPr lang="en-GB" b="1">
              <a:solidFill>
                <a:schemeClr val="bg1"/>
              </a:solidFill>
              <a:latin typeface="Times New Roman" pitchFamily="18" charset="0"/>
              <a:cs typeface="Times New Roman" pitchFamily="18" charset="0"/>
            </a:endParaRPr>
          </a:p>
        </p:txBody>
      </p:sp>
      <p:sp>
        <p:nvSpPr>
          <p:cNvPr id="99" name="Text Box 209"/>
          <p:cNvSpPr txBox="1">
            <a:spLocks noChangeArrowheads="1"/>
          </p:cNvSpPr>
          <p:nvPr/>
        </p:nvSpPr>
        <p:spPr bwMode="auto">
          <a:xfrm>
            <a:off x="5872163" y="4941888"/>
            <a:ext cx="420687" cy="366712"/>
          </a:xfrm>
          <a:prstGeom prst="rect">
            <a:avLst/>
          </a:prstGeom>
          <a:noFill/>
          <a:ln w="57150" algn="ctr">
            <a:noFill/>
            <a:miter lim="800000"/>
            <a:headEnd/>
            <a:tailEnd/>
          </a:ln>
          <a:effectLst>
            <a:outerShdw dist="35921" dir="2700000" algn="ctr" rotWithShape="0">
              <a:srgbClr val="000000"/>
            </a:outerShdw>
          </a:effectLst>
        </p:spPr>
        <p:txBody>
          <a:bodyPr anchor="ctr">
            <a:spAutoFit/>
          </a:bodyPr>
          <a:lstStyle/>
          <a:p>
            <a:pPr fontAlgn="auto">
              <a:spcBef>
                <a:spcPct val="50000"/>
              </a:spcBef>
              <a:spcAft>
                <a:spcPts val="0"/>
              </a:spcAft>
              <a:defRPr/>
            </a:pPr>
            <a:r>
              <a:rPr lang="en-US" b="1">
                <a:solidFill>
                  <a:schemeClr val="bg1"/>
                </a:solidFill>
                <a:latin typeface="Times New Roman" pitchFamily="18" charset="0"/>
                <a:cs typeface="Times New Roman" pitchFamily="18" charset="0"/>
              </a:rPr>
              <a:t>~</a:t>
            </a:r>
            <a:endParaRPr lang="en-GB" b="1">
              <a:solidFill>
                <a:schemeClr val="bg1"/>
              </a:solidFill>
              <a:latin typeface="Times New Roman" pitchFamily="18" charset="0"/>
              <a:cs typeface="Times New Roman" pitchFamily="18" charset="0"/>
            </a:endParaRPr>
          </a:p>
        </p:txBody>
      </p:sp>
      <p:sp>
        <p:nvSpPr>
          <p:cNvPr id="100" name="AutoShape 212"/>
          <p:cNvSpPr>
            <a:spLocks noChangeArrowheads="1"/>
          </p:cNvSpPr>
          <p:nvPr/>
        </p:nvSpPr>
        <p:spPr bwMode="auto">
          <a:xfrm>
            <a:off x="7142163" y="4979988"/>
            <a:ext cx="209550" cy="242887"/>
          </a:xfrm>
          <a:prstGeom prst="downArrow">
            <a:avLst>
              <a:gd name="adj1" fmla="val 50000"/>
              <a:gd name="adj2" fmla="val 28977"/>
            </a:avLst>
          </a:prstGeom>
          <a:solidFill>
            <a:srgbClr val="CC3300"/>
          </a:solidFill>
          <a:ln w="19050" algn="ctr">
            <a:solidFill>
              <a:srgbClr val="FFFF00"/>
            </a:solidFill>
            <a:miter lim="800000"/>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101" name="AutoShape 213"/>
          <p:cNvSpPr>
            <a:spLocks noChangeArrowheads="1"/>
          </p:cNvSpPr>
          <p:nvPr/>
        </p:nvSpPr>
        <p:spPr bwMode="auto">
          <a:xfrm>
            <a:off x="6535738" y="4978400"/>
            <a:ext cx="209550" cy="242888"/>
          </a:xfrm>
          <a:prstGeom prst="downArrow">
            <a:avLst>
              <a:gd name="adj1" fmla="val 50000"/>
              <a:gd name="adj2" fmla="val 28977"/>
            </a:avLst>
          </a:prstGeom>
          <a:solidFill>
            <a:srgbClr val="CC3300"/>
          </a:solidFill>
          <a:ln w="19050" algn="ctr">
            <a:solidFill>
              <a:srgbClr val="FFFF00"/>
            </a:solidFill>
            <a:miter lim="800000"/>
            <a:headEnd/>
            <a:tailEnd/>
          </a:ln>
          <a:effectLst>
            <a:outerShdw dist="35921" dir="2700000" algn="ctr" rotWithShape="0">
              <a:srgbClr val="000000"/>
            </a:outerShdw>
          </a:effectLst>
        </p:spPr>
        <p:txBody>
          <a:bodyPr wrap="none" anchor="ctr"/>
          <a:lstStyle/>
          <a:p>
            <a:pPr fontAlgn="auto">
              <a:spcBef>
                <a:spcPts val="0"/>
              </a:spcBef>
              <a:spcAft>
                <a:spcPts val="0"/>
              </a:spcAft>
              <a:defRPr/>
            </a:pPr>
            <a:endParaRPr lang="en-US">
              <a:solidFill>
                <a:schemeClr val="bg1"/>
              </a:solidFill>
              <a:latin typeface="+mn-lt"/>
              <a:cs typeface="+mn-cs"/>
            </a:endParaRPr>
          </a:p>
        </p:txBody>
      </p:sp>
      <p:sp>
        <p:nvSpPr>
          <p:cNvPr id="102" name="Slide Number Placeholder 101"/>
          <p:cNvSpPr>
            <a:spLocks noGrp="1"/>
          </p:cNvSpPr>
          <p:nvPr>
            <p:ph type="sldNum" sz="quarter" idx="12"/>
          </p:nvPr>
        </p:nvSpPr>
        <p:spPr/>
        <p:txBody>
          <a:bodyPr/>
          <a:lstStyle/>
          <a:p>
            <a:pPr>
              <a:defRPr/>
            </a:pPr>
            <a:fld id="{30FAC434-1054-47E1-8807-8B72FB64EDDB}" type="slidenum">
              <a:rPr lang="en-US"/>
              <a:pPr>
                <a:defRPr/>
              </a:pPr>
              <a:t>10</a:t>
            </a:fld>
            <a:endParaRPr lang="en-US"/>
          </a:p>
        </p:txBody>
      </p:sp>
    </p:spTree>
    <p:extLst>
      <p:ext uri="{BB962C8B-B14F-4D97-AF65-F5344CB8AC3E}">
        <p14:creationId xmlns:p14="http://schemas.microsoft.com/office/powerpoint/2010/main" val="157022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ما هي إدارة النطاق؟ </a:t>
            </a:r>
            <a:br>
              <a:rPr lang="ar-SY" dirty="0" smtClean="0"/>
            </a:br>
            <a:r>
              <a:rPr lang="en-US" dirty="0" smtClean="0"/>
              <a:t>What is Scope Management?</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نطاق المنتج - </a:t>
            </a:r>
            <a:r>
              <a:rPr lang="en-US" dirty="0" smtClean="0"/>
              <a:t>Product Scope : </a:t>
            </a:r>
            <a:r>
              <a:rPr lang="ar-SY" dirty="0" smtClean="0"/>
              <a:t>ما هي المتطلبات التي لا بد منها للوفاء بإنشاء المنتج من المشروع؟</a:t>
            </a:r>
          </a:p>
          <a:p>
            <a:pPr algn="r" rtl="1"/>
            <a:r>
              <a:rPr lang="ar-SY" dirty="0" smtClean="0"/>
              <a:t>نطاق المشروع - </a:t>
            </a:r>
            <a:r>
              <a:rPr lang="en-US" dirty="0" smtClean="0"/>
              <a:t>Project Scope : </a:t>
            </a:r>
            <a:r>
              <a:rPr lang="ar-SY" dirty="0" smtClean="0"/>
              <a:t>ما هي الأنشطة والعمليات التي لا بد منها للأداء اللازم لتقديم نطاق المنتجات؟</a:t>
            </a:r>
          </a:p>
          <a:p>
            <a:pPr marL="0" indent="0" algn="r" rtl="1">
              <a:buNone/>
            </a:pPr>
            <a:r>
              <a:rPr lang="ar-SY" dirty="0" smtClean="0"/>
              <a:t>يوفر الخط الأساس للنطاق كثيراً من المدخلات اللازمة لوضع خطة إدارة النطاق . العناصر الثلاثة من الخط الأساس النطاق هي : </a:t>
            </a:r>
          </a:p>
          <a:p>
            <a:pPr marL="0" indent="0" algn="r" rtl="1">
              <a:buNone/>
            </a:pPr>
            <a:r>
              <a:rPr lang="ar-SY" dirty="0" smtClean="0"/>
              <a:t>بيان النطاق ، هيكل تجزئة العمل - </a:t>
            </a:r>
            <a:r>
              <a:rPr lang="en-US" dirty="0" smtClean="0"/>
              <a:t>WBS ، </a:t>
            </a:r>
            <a:r>
              <a:rPr lang="ar-SY" dirty="0" smtClean="0"/>
              <a:t>وقاموس هيكل تجزئة العمل -</a:t>
            </a:r>
            <a:r>
              <a:rPr lang="en-US" dirty="0" smtClean="0"/>
              <a:t>WBS ، </a:t>
            </a:r>
            <a:r>
              <a:rPr lang="ar-SY" dirty="0" smtClean="0"/>
              <a:t>وسيتم تناولها بالتفصيل في الصفحات القادمة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11</a:t>
            </a:fld>
            <a:endParaRPr lang="en-US"/>
          </a:p>
        </p:txBody>
      </p:sp>
    </p:spTree>
    <p:extLst>
      <p:ext uri="{BB962C8B-B14F-4D97-AF65-F5344CB8AC3E}">
        <p14:creationId xmlns:p14="http://schemas.microsoft.com/office/powerpoint/2010/main" val="326796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Y" dirty="0" smtClean="0"/>
              <a:t>أهداف إدارة النطاق</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واحد من العناصر الرئيسية في إدارة النطاق هو منع " زحف النطاق " . يصف الظروف التي تضيف عناصر إضافية إلى نطاق المشروع دون أي وسيلة أو طريقة للسيطرة على هذه الإضافات - أي تغيير غير منضبط على المشروع . في بعض الحالات ، سوف يضيف العملاء وأصحاب المصلحة إلى نطاق المشروع ، وحتى الآن لا يسمح للوقت الإضافي أو الميزانية الإضافية باستيعاب التغييرات . هذا هو النطاق الكلاسيكية لحالة زحف النطاق - </a:t>
            </a:r>
            <a:r>
              <a:rPr lang="en-US" dirty="0" smtClean="0"/>
              <a:t>scope creep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12</a:t>
            </a:fld>
            <a:endParaRPr lang="en-US"/>
          </a:p>
        </p:txBody>
      </p:sp>
    </p:spTree>
    <p:extLst>
      <p:ext uri="{BB962C8B-B14F-4D97-AF65-F5344CB8AC3E}">
        <p14:creationId xmlns:p14="http://schemas.microsoft.com/office/powerpoint/2010/main" val="133979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Y" dirty="0" smtClean="0"/>
              <a:t>أهداف إدارة النطاق</a:t>
            </a:r>
            <a:endParaRPr lang="en-US" dirty="0"/>
          </a:p>
        </p:txBody>
      </p:sp>
      <p:sp>
        <p:nvSpPr>
          <p:cNvPr id="3" name="Content Placeholder 2"/>
          <p:cNvSpPr>
            <a:spLocks noGrp="1"/>
          </p:cNvSpPr>
          <p:nvPr>
            <p:ph idx="1"/>
          </p:nvPr>
        </p:nvSpPr>
        <p:spPr/>
        <p:txBody>
          <a:bodyPr>
            <a:normAutofit/>
          </a:bodyPr>
          <a:lstStyle/>
          <a:p>
            <a:pPr algn="r" rtl="1"/>
            <a:r>
              <a:rPr lang="ar-SY" dirty="0" smtClean="0"/>
              <a:t>الطلاء بالذهب - </a:t>
            </a:r>
            <a:r>
              <a:rPr lang="en-US" dirty="0" smtClean="0"/>
              <a:t>Gold plating  </a:t>
            </a:r>
            <a:r>
              <a:rPr lang="ar-SY" dirty="0" smtClean="0"/>
              <a:t> هي مجموعة فرعية من زحف نطاق . هذه العناصر تتم إضافتها إلى المشروع من قبل المنظومة المنفذة لأن أحد أعضاء الفريق يعتقد بانها فكرة جيدة أو أن العميل سوف يقدر العمل الاضافي . المشكلة مع الطلاء بالذهب هو أن عناصر النطاق التي أضيفت من قبل فريق المشروع قد تكلف المال للمشروع الذي لم يكن أبداً وارداً ضمن ميزانية المشروع . إذا كنت تقوم بإضافة عناصر إلى المشروع لن تطلب من العميل قط ، فإنه قد يتساءل ما تقومون به مع بقية الميزانية !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13</a:t>
            </a:fld>
            <a:endParaRPr lang="en-US"/>
          </a:p>
        </p:txBody>
      </p:sp>
    </p:spTree>
    <p:extLst>
      <p:ext uri="{BB962C8B-B14F-4D97-AF65-F5344CB8AC3E}">
        <p14:creationId xmlns:p14="http://schemas.microsoft.com/office/powerpoint/2010/main" val="133979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Y" dirty="0" smtClean="0"/>
              <a:t>الخط الأساس للنطاق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09800"/>
            <a:ext cx="8000999" cy="3048000"/>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14</a:t>
            </a:fld>
            <a:endParaRPr lang="en-US"/>
          </a:p>
        </p:txBody>
      </p:sp>
    </p:spTree>
    <p:extLst>
      <p:ext uri="{BB962C8B-B14F-4D97-AF65-F5344CB8AC3E}">
        <p14:creationId xmlns:p14="http://schemas.microsoft.com/office/powerpoint/2010/main" val="1339797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النطاق </a:t>
            </a:r>
            <a:br>
              <a:rPr lang="ar-SY" dirty="0" smtClean="0"/>
            </a:br>
            <a:r>
              <a:rPr lang="en-US" dirty="0" smtClean="0"/>
              <a:t>Scope Management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594" y="2201877"/>
            <a:ext cx="7882811" cy="3322608"/>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15</a:t>
            </a:fld>
            <a:endParaRPr lang="en-US"/>
          </a:p>
        </p:txBody>
      </p:sp>
    </p:spTree>
    <p:extLst>
      <p:ext uri="{BB962C8B-B14F-4D97-AF65-F5344CB8AC3E}">
        <p14:creationId xmlns:p14="http://schemas.microsoft.com/office/powerpoint/2010/main" val="133979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النطاق </a:t>
            </a:r>
            <a:br>
              <a:rPr lang="ar-SY" dirty="0" smtClean="0"/>
            </a:br>
            <a:r>
              <a:rPr lang="en-US" dirty="0" smtClean="0"/>
              <a:t>Scope Management </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ar-SY" dirty="0" smtClean="0"/>
              <a:t>يتم تنفيذ عملية إدارة النطاق لضمان أن المشروع يضم كافة العمل اللازم وفقط العمل اللازم ، لتحقيق أهداف المشروع بنجاح . في حين أن متطلبات المشروع ترد في خطة إدارة المتطلبات ، تتضمن خطة إدارة النطاق عادة العناصر التالية :</a:t>
            </a:r>
          </a:p>
          <a:p>
            <a:pPr algn="r" rtl="1"/>
            <a:r>
              <a:rPr lang="ar-SY" dirty="0" smtClean="0"/>
              <a:t>كيف ستدار التغييرات على نطاق المشروع .</a:t>
            </a:r>
          </a:p>
          <a:p>
            <a:pPr algn="r" rtl="1"/>
            <a:r>
              <a:rPr lang="ar-SY" dirty="0" smtClean="0"/>
              <a:t>التسلسل الهرمي للتصعيد في المنظومة لحل المشاكل المحتملة للنطاق .</a:t>
            </a:r>
          </a:p>
          <a:p>
            <a:pPr algn="r" rtl="1"/>
            <a:r>
              <a:rPr lang="ar-SY" dirty="0" smtClean="0"/>
              <a:t>وصف أية أنظمة للتحكم يتم استخدامها لإدارة النطاق والتغييرات على النطاق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16</a:t>
            </a:fld>
            <a:endParaRPr lang="en-US"/>
          </a:p>
        </p:txBody>
      </p:sp>
    </p:spTree>
    <p:extLst>
      <p:ext uri="{BB962C8B-B14F-4D97-AF65-F5344CB8AC3E}">
        <p14:creationId xmlns:p14="http://schemas.microsoft.com/office/powerpoint/2010/main" val="133979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التخطيط لإدارة النطاق </a:t>
            </a:r>
            <a:br>
              <a:rPr lang="ar-SY" dirty="0" smtClean="0"/>
            </a:br>
            <a:r>
              <a:rPr lang="en-US" dirty="0" smtClean="0"/>
              <a:t>Plan Scope Management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93201"/>
            <a:ext cx="8229600" cy="2939961"/>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17</a:t>
            </a:fld>
            <a:endParaRPr lang="en-US"/>
          </a:p>
        </p:txBody>
      </p:sp>
    </p:spTree>
    <p:extLst>
      <p:ext uri="{BB962C8B-B14F-4D97-AF65-F5344CB8AC3E}">
        <p14:creationId xmlns:p14="http://schemas.microsoft.com/office/powerpoint/2010/main" val="133979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التخطيط لإدارة النطاق </a:t>
            </a:r>
            <a:br>
              <a:rPr lang="ar-SY" dirty="0" smtClean="0"/>
            </a:br>
            <a:r>
              <a:rPr lang="en-US" dirty="0" smtClean="0"/>
              <a:t>Plan Scope Management </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0" indent="0" algn="r" rtl="1">
              <a:buNone/>
            </a:pPr>
            <a:r>
              <a:rPr lang="ar-SY" dirty="0" smtClean="0"/>
              <a:t>تحدد عملية خطة إدارة النطاق كيف سيتم تحديد النطاق والتحقق من صحته ، والسيطرة عليه . عناصر خطة إدارة النطاق تشمل ولكن لا تقتصر على ما يلي :</a:t>
            </a:r>
          </a:p>
          <a:p>
            <a:pPr marL="0" indent="0" algn="r" rtl="1">
              <a:buNone/>
            </a:pPr>
            <a:endParaRPr lang="ar-SY" dirty="0" smtClean="0"/>
          </a:p>
          <a:p>
            <a:pPr algn="r" rtl="1"/>
            <a:r>
              <a:rPr lang="ar-SY" dirty="0" smtClean="0"/>
              <a:t>كيف ستتم إدارة النطاق والتغييرات عليه .</a:t>
            </a:r>
          </a:p>
          <a:p>
            <a:pPr algn="r" rtl="1"/>
            <a:r>
              <a:rPr lang="ar-SY" dirty="0" smtClean="0"/>
              <a:t>طريقة تقليل أو القضاء على زحف النطاق .</a:t>
            </a:r>
          </a:p>
          <a:p>
            <a:pPr algn="r" rtl="1"/>
            <a:r>
              <a:rPr lang="ar-SY" dirty="0" smtClean="0"/>
              <a:t>مسار التصعيد في حالة وجود خلاف بين أصحاب المصلحة على العناصر المطلوبة للنطاق .</a:t>
            </a:r>
          </a:p>
          <a:p>
            <a:pPr algn="r" rtl="1"/>
            <a:r>
              <a:rPr lang="ar-SY" dirty="0" smtClean="0"/>
              <a:t>كيف سيتم تحديد وتطوير ومراقبة النطاق ، والسيطرة عليه وضبطه ، والتحقق من صحته .</a:t>
            </a:r>
          </a:p>
          <a:p>
            <a:pPr algn="r" rtl="1"/>
            <a:r>
              <a:rPr lang="ar-SY" dirty="0" smtClean="0"/>
              <a:t>عملية إعداد بيان مفصل للنطاق .</a:t>
            </a:r>
          </a:p>
          <a:p>
            <a:pPr algn="r" rtl="1"/>
            <a:r>
              <a:rPr lang="ar-SY" dirty="0" smtClean="0"/>
              <a:t>عملية إنشاء وصيانة هيكل تجزئة العمل -  </a:t>
            </a:r>
            <a:r>
              <a:rPr lang="en-US" dirty="0" smtClean="0"/>
              <a:t>WBS .</a:t>
            </a:r>
          </a:p>
          <a:p>
            <a:pPr algn="r" rtl="1"/>
            <a:r>
              <a:rPr lang="ar-SY" dirty="0" smtClean="0"/>
              <a:t>عملية تحديد كيفية الحصول على القبول لتسليمات المشروع المكتملة .</a:t>
            </a:r>
          </a:p>
          <a:p>
            <a:pPr algn="r" rtl="1"/>
            <a:r>
              <a:rPr lang="ar-SY" dirty="0" smtClean="0"/>
              <a:t>العملية التي تحدد كيفية معالجة التغييرات المطلوبة على بيان النطاق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18</a:t>
            </a:fld>
            <a:endParaRPr lang="en-US"/>
          </a:p>
        </p:txBody>
      </p:sp>
    </p:spTree>
    <p:extLst>
      <p:ext uri="{BB962C8B-B14F-4D97-AF65-F5344CB8AC3E}">
        <p14:creationId xmlns:p14="http://schemas.microsoft.com/office/powerpoint/2010/main" val="133979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Y" dirty="0" smtClean="0"/>
              <a:t>خطة إدارة الاحتياجات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dirty="0" smtClean="0"/>
              <a:t>تؤدي خطة إدارة الاحتياجات وظيفة مماثلة من حيث أنها تصف كيف ستتم إدارة وتوثيق المتطلبات ، وتحليلها . مكونات خطة إدارة الاحتياجات تشمل ولكن لا تقتصر على ما يلي :</a:t>
            </a:r>
          </a:p>
          <a:p>
            <a:pPr algn="r" rtl="1"/>
            <a:endParaRPr lang="ar-SY" dirty="0" smtClean="0"/>
          </a:p>
          <a:p>
            <a:pPr algn="r" rtl="1"/>
            <a:r>
              <a:rPr lang="ar-SY" dirty="0" smtClean="0"/>
              <a:t>تعرف كيف سيتم التخطيط للمتطلبات ، وتعقبها , ورفع التقارير عنها .</a:t>
            </a:r>
          </a:p>
          <a:p>
            <a:pPr algn="r" rtl="1"/>
            <a:r>
              <a:rPr lang="ar-SY" dirty="0" smtClean="0"/>
              <a:t>عملية معالجة المتطلبات المفقودة ( المنسية أو المغفلة ) .</a:t>
            </a:r>
          </a:p>
          <a:p>
            <a:pPr algn="r" rtl="1"/>
            <a:r>
              <a:rPr lang="ar-SY" dirty="0" smtClean="0"/>
              <a:t>عملية تحديد أولويات الاحتياجات .</a:t>
            </a:r>
          </a:p>
          <a:p>
            <a:pPr algn="r" rtl="1"/>
            <a:r>
              <a:rPr lang="ar-SY" dirty="0" smtClean="0"/>
              <a:t>القياسات التي سيتم استخدامها لتحديد المنتجات والأساس المنطقي لاستخدامها .</a:t>
            </a:r>
          </a:p>
          <a:p>
            <a:pPr algn="r" rtl="1"/>
            <a:r>
              <a:rPr lang="ar-SY" dirty="0" smtClean="0"/>
              <a:t>تعريف بنية تتبع المتطلبات والتي تحدد السمات التي هي شرط للتمكن من الحصول على المتطلبات ضمن مصفوفة التتبع لها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19</a:t>
            </a:fld>
            <a:endParaRPr lang="en-US"/>
          </a:p>
        </p:txBody>
      </p:sp>
    </p:spTree>
    <p:extLst>
      <p:ext uri="{BB962C8B-B14F-4D97-AF65-F5344CB8AC3E}">
        <p14:creationId xmlns:p14="http://schemas.microsoft.com/office/powerpoint/2010/main" val="133979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مواضيع القسم </a:t>
            </a:r>
            <a:br>
              <a:rPr lang="ar-SY" dirty="0" smtClean="0"/>
            </a:br>
            <a:r>
              <a:rPr lang="en-US" dirty="0" smtClean="0"/>
              <a:t>Section Topics </a:t>
            </a:r>
            <a:endParaRPr lang="en-US" dirty="0"/>
          </a:p>
        </p:txBody>
      </p:sp>
      <p:sp>
        <p:nvSpPr>
          <p:cNvPr id="3" name="Content Placeholder 2"/>
          <p:cNvSpPr>
            <a:spLocks noGrp="1"/>
          </p:cNvSpPr>
          <p:nvPr>
            <p:ph idx="1"/>
          </p:nvPr>
        </p:nvSpPr>
        <p:spPr/>
        <p:txBody>
          <a:bodyPr>
            <a:normAutofit/>
          </a:bodyPr>
          <a:lstStyle/>
          <a:p>
            <a:pPr algn="r" rtl="1"/>
            <a:r>
              <a:rPr lang="ar-SY" dirty="0" smtClean="0"/>
              <a:t>التخطيط لنطاق المشروع - </a:t>
            </a:r>
            <a:r>
              <a:rPr lang="en-US" dirty="0" smtClean="0"/>
              <a:t>Plan Scope Management</a:t>
            </a:r>
          </a:p>
          <a:p>
            <a:pPr algn="r" rtl="1"/>
            <a:r>
              <a:rPr lang="ar-SY" dirty="0" smtClean="0"/>
              <a:t>جمع المتطلبات - </a:t>
            </a:r>
            <a:r>
              <a:rPr lang="en-US" dirty="0" smtClean="0"/>
              <a:t>Collect Requirements .</a:t>
            </a:r>
          </a:p>
          <a:p>
            <a:pPr algn="r" rtl="1"/>
            <a:r>
              <a:rPr lang="ar-SY" dirty="0" smtClean="0"/>
              <a:t>تحديد النطاق - </a:t>
            </a:r>
            <a:r>
              <a:rPr lang="en-US" dirty="0" smtClean="0"/>
              <a:t>Define Scope :</a:t>
            </a:r>
          </a:p>
          <a:p>
            <a:pPr algn="r" rtl="1"/>
            <a:r>
              <a:rPr lang="ar-SY" dirty="0" smtClean="0"/>
              <a:t>إنشاء هيكل تجزئة العمل - </a:t>
            </a:r>
            <a:r>
              <a:rPr lang="en-US" dirty="0" smtClean="0"/>
              <a:t>Create WBS .</a:t>
            </a:r>
          </a:p>
          <a:p>
            <a:pPr algn="r" rtl="1"/>
            <a:r>
              <a:rPr lang="ar-SY" dirty="0" smtClean="0"/>
              <a:t>التحقق من النطاق - </a:t>
            </a:r>
            <a:r>
              <a:rPr lang="en-US" dirty="0" smtClean="0"/>
              <a:t>Verify Scope .</a:t>
            </a:r>
          </a:p>
          <a:p>
            <a:pPr algn="r" rtl="1"/>
            <a:r>
              <a:rPr lang="ar-SY" dirty="0" smtClean="0"/>
              <a:t>ضبط النطاق - </a:t>
            </a:r>
            <a:r>
              <a:rPr lang="en-US" dirty="0" smtClean="0"/>
              <a:t>Control scope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2</a:t>
            </a:fld>
            <a:endParaRPr lang="en-US"/>
          </a:p>
        </p:txBody>
      </p:sp>
    </p:spTree>
    <p:extLst>
      <p:ext uri="{BB962C8B-B14F-4D97-AF65-F5344CB8AC3E}">
        <p14:creationId xmlns:p14="http://schemas.microsoft.com/office/powerpoint/2010/main" val="1116867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جمع المتطلبات </a:t>
            </a:r>
            <a:br>
              <a:rPr lang="ar-SY" dirty="0" smtClean="0"/>
            </a:br>
            <a:r>
              <a:rPr lang="en-US" dirty="0" smtClean="0"/>
              <a:t>Collect Requirements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458200" cy="4525963"/>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20</a:t>
            </a:fld>
            <a:endParaRPr lang="en-US"/>
          </a:p>
        </p:txBody>
      </p:sp>
    </p:spTree>
    <p:extLst>
      <p:ext uri="{BB962C8B-B14F-4D97-AF65-F5344CB8AC3E}">
        <p14:creationId xmlns:p14="http://schemas.microsoft.com/office/powerpoint/2010/main" val="133979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المتطلب </a:t>
            </a:r>
            <a:br>
              <a:rPr lang="ar-SY" dirty="0" smtClean="0"/>
            </a:br>
            <a:r>
              <a:rPr lang="en-US" dirty="0" smtClean="0"/>
              <a:t>requirement </a:t>
            </a:r>
            <a:endParaRPr lang="en-US" dirty="0"/>
          </a:p>
        </p:txBody>
      </p:sp>
      <p:sp>
        <p:nvSpPr>
          <p:cNvPr id="3" name="Content Placeholder 2"/>
          <p:cNvSpPr>
            <a:spLocks noGrp="1"/>
          </p:cNvSpPr>
          <p:nvPr>
            <p:ph idx="1"/>
          </p:nvPr>
        </p:nvSpPr>
        <p:spPr/>
        <p:txBody>
          <a:bodyPr>
            <a:normAutofit/>
          </a:bodyPr>
          <a:lstStyle/>
          <a:p>
            <a:pPr algn="r" rtl="1"/>
            <a:r>
              <a:rPr lang="ar-SY" dirty="0" smtClean="0"/>
              <a:t>" الشرط أو القدرة التي يجب أن تتحقق أو يحوزها النظام ، أو المنتج ، أو الخدمة ، أو النتائج ، أو المكون لإرضاء عقد ، أو معيار ، أو مواصفات ، أو وثيقة أخرى فرضت رسمياً . وتشمل المتطلبات الاحتياجات الكمية والموثقة ، والرغبة ، والتوقعات من الكفيل ، أو العملاء ، أو أصحاب المصلحة الآخرين  "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21</a:t>
            </a:fld>
            <a:endParaRPr lang="en-US"/>
          </a:p>
        </p:txBody>
      </p:sp>
    </p:spTree>
    <p:extLst>
      <p:ext uri="{BB962C8B-B14F-4D97-AF65-F5344CB8AC3E}">
        <p14:creationId xmlns:p14="http://schemas.microsoft.com/office/powerpoint/2010/main" val="133979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Y" dirty="0" smtClean="0"/>
              <a:t>أنواع المتطلبات</a:t>
            </a:r>
            <a:endParaRPr lang="en-US" dirty="0"/>
          </a:p>
        </p:txBody>
      </p:sp>
      <p:sp>
        <p:nvSpPr>
          <p:cNvPr id="3" name="Content Placeholder 2"/>
          <p:cNvSpPr>
            <a:spLocks noGrp="1"/>
          </p:cNvSpPr>
          <p:nvPr>
            <p:ph idx="1"/>
          </p:nvPr>
        </p:nvSpPr>
        <p:spPr/>
        <p:txBody>
          <a:bodyPr>
            <a:noAutofit/>
          </a:bodyPr>
          <a:lstStyle/>
          <a:p>
            <a:pPr algn="r" rtl="1"/>
            <a:r>
              <a:rPr lang="ar-SY" sz="2000" dirty="0" smtClean="0"/>
              <a:t>متطلبات خاصة بالأعمال .</a:t>
            </a:r>
          </a:p>
          <a:p>
            <a:pPr algn="r" rtl="1"/>
            <a:r>
              <a:rPr lang="ar-SY" sz="2000" dirty="0" smtClean="0"/>
              <a:t>متطلبات خاصة بأصحاب المصلحة .</a:t>
            </a:r>
          </a:p>
          <a:p>
            <a:pPr algn="r" rtl="1"/>
            <a:r>
              <a:rPr lang="ar-SY" sz="2000" dirty="0" smtClean="0"/>
              <a:t>متطلبات خاصة بالحل ، والتي تصف المزايا والوظائف ، وخصائص المنتج . أو الخدمة . </a:t>
            </a:r>
          </a:p>
          <a:p>
            <a:pPr marL="0" indent="0" algn="r" rtl="1">
              <a:buNone/>
            </a:pPr>
            <a:r>
              <a:rPr lang="ar-SY" sz="2000" dirty="0" smtClean="0"/>
              <a:t>يمكن تقسيمها إلى متطلبات وظيفية ومتطلبات غير وظيفية :</a:t>
            </a:r>
          </a:p>
          <a:p>
            <a:pPr lvl="1" algn="r" rtl="1"/>
            <a:r>
              <a:rPr lang="ar-SY" sz="2000" dirty="0" smtClean="0"/>
              <a:t>المتطلبات الوظيفية تصف سلوك المنتج .</a:t>
            </a:r>
          </a:p>
          <a:p>
            <a:pPr lvl="1" algn="r" rtl="1"/>
            <a:r>
              <a:rPr lang="ar-SY" sz="2000" dirty="0" smtClean="0"/>
              <a:t>المتطلبات غير الوظيفية تصف عناصر مثل الموثوقية والأمن والأداء والسلامة ، ومستوى الخدمة ، وإمكانية الدعم بعد الإستخدام ، الخ .</a:t>
            </a:r>
            <a:endParaRPr lang="ar-SY" sz="2000" dirty="0"/>
          </a:p>
          <a:p>
            <a:pPr marL="342900" lvl="1" algn="r" rtl="1">
              <a:buFont typeface="Arial" pitchFamily="34" charset="0"/>
              <a:buChar char="•"/>
            </a:pPr>
            <a:r>
              <a:rPr lang="ar-SY" sz="2000" dirty="0"/>
              <a:t>يمكن للمتطلبات الانتقالية أن توصف بالقدرات المؤقتة بما في ذلك تحويل البيانات ومتطلبات التتبع </a:t>
            </a:r>
            <a:r>
              <a:rPr lang="ar-SY" sz="2000" dirty="0" smtClean="0"/>
              <a:t>.</a:t>
            </a:r>
          </a:p>
          <a:p>
            <a:pPr marL="342900" lvl="1" algn="r" rtl="1">
              <a:buFont typeface="Arial" pitchFamily="34" charset="0"/>
              <a:buChar char="•"/>
            </a:pPr>
            <a:r>
              <a:rPr lang="ar-SY" sz="2000" dirty="0" smtClean="0"/>
              <a:t>متطلبات </a:t>
            </a:r>
            <a:r>
              <a:rPr lang="ar-SY" sz="2000" dirty="0"/>
              <a:t>المشروع وتصف الإجراءات ، والعمليات ، أو غيرها من الشروط التي يحتاج المشروع لتلبيتها </a:t>
            </a:r>
            <a:r>
              <a:rPr lang="ar-SY" sz="2000" dirty="0" smtClean="0"/>
              <a:t>.</a:t>
            </a:r>
          </a:p>
          <a:p>
            <a:pPr marL="342900" lvl="1" algn="r" rtl="1">
              <a:buFont typeface="Arial" pitchFamily="34" charset="0"/>
              <a:buChar char="•"/>
            </a:pPr>
            <a:r>
              <a:rPr lang="ar-SY" sz="2000" dirty="0" smtClean="0"/>
              <a:t>متطلبات </a:t>
            </a:r>
            <a:r>
              <a:rPr lang="ar-SY" sz="2000" dirty="0"/>
              <a:t>الجودة ، والذي تجذب الإنتباه إلى معايير الجودة كما هو محدد من قبل أصحاب المصلحة .</a:t>
            </a:r>
          </a:p>
          <a:p>
            <a:pPr lvl="1" algn="r" rtl="1"/>
            <a:endParaRPr lang="ar-SY" sz="2000" dirty="0" smtClean="0"/>
          </a:p>
          <a:p>
            <a:pPr algn="r" rtl="1"/>
            <a:endParaRPr lang="en-US" sz="2000" dirty="0"/>
          </a:p>
        </p:txBody>
      </p:sp>
      <p:sp>
        <p:nvSpPr>
          <p:cNvPr id="4" name="Slide Number Placeholder 3"/>
          <p:cNvSpPr>
            <a:spLocks noGrp="1"/>
          </p:cNvSpPr>
          <p:nvPr>
            <p:ph type="sldNum" sz="quarter" idx="12"/>
          </p:nvPr>
        </p:nvSpPr>
        <p:spPr/>
        <p:txBody>
          <a:bodyPr/>
          <a:lstStyle/>
          <a:p>
            <a:fld id="{27E0229F-76F2-40CE-9AFB-09AE6831E6DD}" type="slidenum">
              <a:rPr lang="en-US" smtClean="0"/>
              <a:t>22</a:t>
            </a:fld>
            <a:endParaRPr lang="en-US"/>
          </a:p>
        </p:txBody>
      </p:sp>
    </p:spTree>
    <p:extLst>
      <p:ext uri="{BB962C8B-B14F-4D97-AF65-F5344CB8AC3E}">
        <p14:creationId xmlns:p14="http://schemas.microsoft.com/office/powerpoint/2010/main" val="133979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جمع المتطلبات </a:t>
            </a:r>
            <a:br>
              <a:rPr lang="ar-SY" dirty="0" smtClean="0"/>
            </a:br>
            <a:r>
              <a:rPr lang="en-US" dirty="0" smtClean="0"/>
              <a:t>Requirements Collection Tools </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ar-SY" dirty="0" smtClean="0"/>
              <a:t>1.	المقابلات – </a:t>
            </a:r>
            <a:r>
              <a:rPr lang="en-US" dirty="0" smtClean="0"/>
              <a:t>Interviewing : </a:t>
            </a:r>
            <a:r>
              <a:rPr lang="ar-SY" dirty="0" smtClean="0"/>
              <a:t>في الامتحان تسمى أيضاً " مقابلات الخبراء " . مدير المشروع وأعضاء الفريق يقابلون أصحاب المصلحة أو الخبراء في الموضوع بشأن تحديد احتياجات المنتج أو العملية . يمكن إجراء هذه المقابلات وجهاً لوجه ، أو عبر مؤتمرات الفيديو ، أو عن طريق الهاتف ، أو بواسطة البريد الإلكتروني، أو أي وسيلة أخرى متاحة .</a:t>
            </a:r>
          </a:p>
          <a:p>
            <a:pPr marL="0" indent="0" algn="r" rtl="1">
              <a:buNone/>
            </a:pPr>
            <a:r>
              <a:rPr lang="ar-SY" dirty="0" smtClean="0"/>
              <a:t>2.	مجموعات التركيز - </a:t>
            </a:r>
            <a:r>
              <a:rPr lang="en-US" dirty="0" smtClean="0"/>
              <a:t>Focus Groups : </a:t>
            </a:r>
            <a:r>
              <a:rPr lang="ar-SY" dirty="0" smtClean="0"/>
              <a:t>تتم إدارة مجموعة التركيز عموماً بواسطة ميسر ( مدير للمجموعة ) وهو يركز على مجال موضوع محدد . وعادة يتم اختيار أعضاء فريق التركيز على أساس الإهتمامات المتماثلة أو معايير غيرها يتم تحديدها وتبنيها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23</a:t>
            </a:fld>
            <a:endParaRPr lang="en-US"/>
          </a:p>
        </p:txBody>
      </p:sp>
    </p:spTree>
    <p:extLst>
      <p:ext uri="{BB962C8B-B14F-4D97-AF65-F5344CB8AC3E}">
        <p14:creationId xmlns:p14="http://schemas.microsoft.com/office/powerpoint/2010/main" val="133979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جمع المتطلبات </a:t>
            </a:r>
            <a:br>
              <a:rPr lang="ar-SY" dirty="0" smtClean="0"/>
            </a:br>
            <a:r>
              <a:rPr lang="en-US" dirty="0" smtClean="0"/>
              <a:t>Requirements Collection Tools </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SY" dirty="0" smtClean="0"/>
              <a:t>3.	ورش العمل الميسرة - </a:t>
            </a:r>
            <a:r>
              <a:rPr lang="en-US" dirty="0" smtClean="0"/>
              <a:t>Facilitated Workshops : </a:t>
            </a:r>
            <a:r>
              <a:rPr lang="ar-SY" dirty="0" smtClean="0"/>
              <a:t>يتم تجمع مختلف أصحاب المصلحة من الذين قد يكون لهم وجهات نظر مختلفة حول منتج المشروع . وبوجود وسيط ( مدير للجلسة ) لورشة العمل من قبل مشرف يشارك فريق أصحاب المصلحة في الحديث عن المشروع والتوصل إلى توافق في الآراء حول متطلبات مختلف أصحاب المصلحة . هناك اثنتين من التقنيات الرئيسية هما : نشر وظيفة الجودة  - </a:t>
            </a:r>
            <a:r>
              <a:rPr lang="en-US" dirty="0" smtClean="0"/>
              <a:t>QFD , Quality function deployment ، </a:t>
            </a:r>
            <a:r>
              <a:rPr lang="ar-SY" dirty="0" smtClean="0"/>
              <a:t>واستخدام صوت العميل - (</a:t>
            </a:r>
            <a:r>
              <a:rPr lang="en-US" dirty="0" smtClean="0"/>
              <a:t>VOC) Voice of the customer ، </a:t>
            </a:r>
            <a:r>
              <a:rPr lang="ar-SY" dirty="0" smtClean="0"/>
              <a:t>وتقنية التصميم المشترك للتطبيق -  </a:t>
            </a:r>
            <a:r>
              <a:rPr lang="en-US" dirty="0" smtClean="0"/>
              <a:t>JAD Joint application design ، </a:t>
            </a:r>
            <a:r>
              <a:rPr lang="ar-SY" dirty="0" smtClean="0"/>
              <a:t>وتستخدم لتسهيل التصميم لبرنامج حاسوبي جديد . وسيتم تفصيل </a:t>
            </a:r>
            <a:r>
              <a:rPr lang="en-US" dirty="0" smtClean="0"/>
              <a:t>QFD </a:t>
            </a:r>
            <a:r>
              <a:rPr lang="ar-SY" dirty="0" smtClean="0"/>
              <a:t>في الفصل الخاص بإدارة الجودة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24</a:t>
            </a:fld>
            <a:endParaRPr lang="en-US"/>
          </a:p>
        </p:txBody>
      </p:sp>
    </p:spTree>
    <p:extLst>
      <p:ext uri="{BB962C8B-B14F-4D97-AF65-F5344CB8AC3E}">
        <p14:creationId xmlns:p14="http://schemas.microsoft.com/office/powerpoint/2010/main" val="1339797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جمع المتطلبات </a:t>
            </a:r>
            <a:br>
              <a:rPr lang="ar-SY" dirty="0" smtClean="0"/>
            </a:br>
            <a:r>
              <a:rPr lang="en-US" dirty="0" smtClean="0"/>
              <a:t>Requirements Collection Tools </a:t>
            </a:r>
            <a:endParaRPr lang="en-US" dirty="0"/>
          </a:p>
        </p:txBody>
      </p:sp>
      <p:sp>
        <p:nvSpPr>
          <p:cNvPr id="3" name="Content Placeholder 2"/>
          <p:cNvSpPr>
            <a:spLocks noGrp="1"/>
          </p:cNvSpPr>
          <p:nvPr>
            <p:ph idx="1"/>
          </p:nvPr>
        </p:nvSpPr>
        <p:spPr/>
        <p:txBody>
          <a:bodyPr>
            <a:noAutofit/>
          </a:bodyPr>
          <a:lstStyle/>
          <a:p>
            <a:pPr marL="0" indent="0" algn="r" rtl="1">
              <a:buNone/>
            </a:pPr>
            <a:r>
              <a:rPr lang="ar-SY" sz="2400" dirty="0" smtClean="0"/>
              <a:t>4.	تقنيات المجموعات الإبداعية - </a:t>
            </a:r>
            <a:r>
              <a:rPr lang="en-US" sz="2400" dirty="0" smtClean="0"/>
              <a:t>Group Creativity Techniques :</a:t>
            </a:r>
          </a:p>
          <a:p>
            <a:pPr marL="0" indent="0" algn="r" rtl="1">
              <a:buNone/>
            </a:pPr>
            <a:r>
              <a:rPr lang="ar-SY" sz="2400" dirty="0" smtClean="0"/>
              <a:t>أ‌ - العصف الذهني – </a:t>
            </a:r>
            <a:r>
              <a:rPr lang="en-US" sz="2400" dirty="0" smtClean="0"/>
              <a:t>Brainstorming : </a:t>
            </a:r>
            <a:r>
              <a:rPr lang="ar-SY" sz="2400" dirty="0" smtClean="0"/>
              <a:t>هذه تقنية للمجموعة الإبداعية الغرض منها توليد الأفكار والتركيز على مشكلة معينة . باستخدام هذا النهج كأسلوب لجمع المتطلبات فالفكرة ليست في التقاط كل فكرة من كل مشارك ، ولكن لتحويل تلك الأفكار إلى خطة للتنفيذ</a:t>
            </a:r>
          </a:p>
          <a:p>
            <a:pPr marL="0" indent="0" algn="r" rtl="1">
              <a:buNone/>
            </a:pPr>
            <a:r>
              <a:rPr lang="ar-SY" sz="2400" dirty="0" smtClean="0"/>
              <a:t>ب‌  - أسلوب المجموعة الاسمية - </a:t>
            </a:r>
            <a:r>
              <a:rPr lang="en-US" sz="2400" dirty="0" smtClean="0"/>
              <a:t>Nominal Group Technique : </a:t>
            </a:r>
            <a:r>
              <a:rPr lang="ar-SY" sz="2400" dirty="0" smtClean="0"/>
              <a:t>استناداً إلى تبادل الأفكار من خلال جلسة أالعصف الذهني  ولكن مع إضافة عملية تصويت على الأفكار وترتيبها لمزيد من العصف الذهني أو لتحديد الأفكار ذات الأولوية .</a:t>
            </a:r>
          </a:p>
          <a:p>
            <a:pPr marL="0" indent="0" algn="r" rtl="1">
              <a:buNone/>
            </a:pPr>
            <a:r>
              <a:rPr lang="ar-SY" sz="2400" dirty="0" smtClean="0"/>
              <a:t>ت‌ - خرائط العقل - </a:t>
            </a:r>
            <a:r>
              <a:rPr lang="en-US" sz="2400" dirty="0" smtClean="0"/>
              <a:t>Mind-mapping : </a:t>
            </a:r>
            <a:r>
              <a:rPr lang="ar-SY" sz="2400" dirty="0" smtClean="0"/>
              <a:t>تم إنشاؤها من قبل توني بوزان في 1970</a:t>
            </a:r>
            <a:r>
              <a:rPr lang="en-US" sz="2400" dirty="0" smtClean="0"/>
              <a:t>s </a:t>
            </a:r>
            <a:r>
              <a:rPr lang="ar-SY" sz="2400" dirty="0" smtClean="0"/>
              <a:t>وهي تمثيل رسومي من الكلمات ، والأفكار ، أو غيرها من البنود مرتبة حول الكلمة أو الفكرة المركزية . تستخدم خرائط العقل ( الخرائط الذهنية ) باعتبارها وسيلة مساعدة  من أجل الدراسة ، والتنظيم ، وحل المشكلات ، واتخاذ القرارات </a:t>
            </a:r>
            <a:r>
              <a:rPr lang="ar-SY" sz="2400" dirty="0" smtClean="0"/>
              <a:t>.</a:t>
            </a:r>
            <a:endParaRPr lang="ar-SY" sz="2400" dirty="0" smtClean="0"/>
          </a:p>
        </p:txBody>
      </p:sp>
      <p:sp>
        <p:nvSpPr>
          <p:cNvPr id="4" name="Slide Number Placeholder 3"/>
          <p:cNvSpPr>
            <a:spLocks noGrp="1"/>
          </p:cNvSpPr>
          <p:nvPr>
            <p:ph type="sldNum" sz="quarter" idx="12"/>
          </p:nvPr>
        </p:nvSpPr>
        <p:spPr/>
        <p:txBody>
          <a:bodyPr/>
          <a:lstStyle/>
          <a:p>
            <a:fld id="{27E0229F-76F2-40CE-9AFB-09AE6831E6DD}" type="slidenum">
              <a:rPr lang="en-US" smtClean="0"/>
              <a:t>25</a:t>
            </a:fld>
            <a:endParaRPr lang="en-US"/>
          </a:p>
        </p:txBody>
      </p:sp>
    </p:spTree>
    <p:extLst>
      <p:ext uri="{BB962C8B-B14F-4D97-AF65-F5344CB8AC3E}">
        <p14:creationId xmlns:p14="http://schemas.microsoft.com/office/powerpoint/2010/main" val="133979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جمع المتطلبات </a:t>
            </a:r>
            <a:br>
              <a:rPr lang="ar-SY" dirty="0" smtClean="0"/>
            </a:br>
            <a:r>
              <a:rPr lang="en-US" dirty="0" smtClean="0"/>
              <a:t>Requirements Collection Tools </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pPr marL="0" indent="0" algn="r" rtl="1">
              <a:buNone/>
            </a:pPr>
            <a:r>
              <a:rPr lang="ar-SY" sz="2400" dirty="0" smtClean="0"/>
              <a:t>ث‌ - مخطط القرابة  - </a:t>
            </a:r>
            <a:r>
              <a:rPr lang="en-US" sz="2400" dirty="0" smtClean="0"/>
              <a:t>Affinity Diagram : </a:t>
            </a:r>
            <a:r>
              <a:rPr lang="ar-SY" sz="2400" dirty="0" smtClean="0"/>
              <a:t>باستخدام هذه التقنية التي تم وضعتها وتصميمها عالمة الأنثروبولوجيا اليابانية جيرو كواكيتا ، طريقة </a:t>
            </a:r>
            <a:r>
              <a:rPr lang="en-US" sz="2400" dirty="0" smtClean="0"/>
              <a:t>KJ </a:t>
            </a:r>
            <a:r>
              <a:rPr lang="ar-SY" sz="2400" dirty="0" smtClean="0"/>
              <a:t>كما يطلق عليها ، تساعدة الناس على تنظيم أفكارهم حول كيفية تفكيرهم بعمل ما . الخطوات المتبعة في هذه التقنية هي </a:t>
            </a:r>
          </a:p>
          <a:p>
            <a:pPr marL="0" indent="0" algn="r" rtl="1">
              <a:buNone/>
            </a:pPr>
            <a:r>
              <a:rPr lang="ar-SY" sz="2400" dirty="0" smtClean="0"/>
              <a:t>1) - تجميع الأفكار التي يبدو أنها تنتمي لعنوان أو أرومة واحدة معاً وبشكل سريع .</a:t>
            </a:r>
          </a:p>
          <a:p>
            <a:pPr marL="0" indent="0" algn="r" rtl="1">
              <a:buNone/>
            </a:pPr>
            <a:r>
              <a:rPr lang="ar-SY" sz="2400" dirty="0" smtClean="0"/>
              <a:t>2) - ليس من المهم أن نحدد سبب إنتماء تلك الأفكار معاً إلى عنوان واحد يجمعها .</a:t>
            </a:r>
          </a:p>
          <a:p>
            <a:pPr marL="0" indent="0" algn="r" rtl="1">
              <a:buNone/>
            </a:pPr>
            <a:r>
              <a:rPr lang="ar-SY" sz="2400" dirty="0" smtClean="0"/>
              <a:t>3) - توضيح أية فكرة بطرح سؤال حولها .</a:t>
            </a:r>
          </a:p>
          <a:p>
            <a:pPr marL="0" indent="0" algn="r" rtl="1">
              <a:buNone/>
            </a:pPr>
            <a:r>
              <a:rPr lang="ar-SY" sz="2400" dirty="0" smtClean="0"/>
              <a:t>4) - نسخ فكرة إلى مجموعة قرابة واحدة أو أكثر من واحدة إذا كان ذلك مناسباً .</a:t>
            </a:r>
          </a:p>
          <a:p>
            <a:pPr marL="0" indent="0" algn="r" rtl="1">
              <a:buNone/>
            </a:pPr>
            <a:r>
              <a:rPr lang="ar-SY" sz="2400" dirty="0" smtClean="0"/>
              <a:t>5) - البحث عن مجموعات صغيرة .  إذا كانت تنتمي إلى مجموعة أكبر؟</a:t>
            </a:r>
          </a:p>
          <a:p>
            <a:pPr marL="0" indent="0" algn="r" rtl="1">
              <a:buNone/>
            </a:pPr>
            <a:r>
              <a:rPr lang="ar-SY" sz="2400" dirty="0" smtClean="0"/>
              <a:t>6) - هل أن المجموعات الكبيرة تحتاج إلى تقسيمها بشكل أدق إلى مجموعات أصغر ؟</a:t>
            </a:r>
          </a:p>
          <a:p>
            <a:pPr marL="0" indent="0" algn="r" rtl="1">
              <a:buNone/>
            </a:pPr>
            <a:r>
              <a:rPr lang="ar-SY" sz="2400" dirty="0" smtClean="0"/>
              <a:t>7) - عندما يتم فرز معظم الأفكار ، يمكنك بعدها البدء في إدخال عنوان لكل مجموعة قرابة.</a:t>
            </a:r>
          </a:p>
          <a:p>
            <a:pPr algn="r" rtl="1"/>
            <a:endParaRPr lang="en-US" sz="2400" dirty="0"/>
          </a:p>
        </p:txBody>
      </p:sp>
      <p:sp>
        <p:nvSpPr>
          <p:cNvPr id="4" name="Slide Number Placeholder 3"/>
          <p:cNvSpPr>
            <a:spLocks noGrp="1"/>
          </p:cNvSpPr>
          <p:nvPr>
            <p:ph type="sldNum" sz="quarter" idx="12"/>
          </p:nvPr>
        </p:nvSpPr>
        <p:spPr/>
        <p:txBody>
          <a:bodyPr/>
          <a:lstStyle/>
          <a:p>
            <a:fld id="{27E0229F-76F2-40CE-9AFB-09AE6831E6DD}" type="slidenum">
              <a:rPr lang="en-US" smtClean="0"/>
              <a:t>26</a:t>
            </a:fld>
            <a:endParaRPr lang="en-US"/>
          </a:p>
        </p:txBody>
      </p:sp>
    </p:spTree>
    <p:extLst>
      <p:ext uri="{BB962C8B-B14F-4D97-AF65-F5344CB8AC3E}">
        <p14:creationId xmlns:p14="http://schemas.microsoft.com/office/powerpoint/2010/main" val="1339797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جمع المتطلبات </a:t>
            </a:r>
            <a:br>
              <a:rPr lang="ar-SY" dirty="0" smtClean="0"/>
            </a:br>
            <a:r>
              <a:rPr lang="en-US" dirty="0" smtClean="0"/>
              <a:t>Requirements Collection Tools </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SY" dirty="0" smtClean="0"/>
              <a:t>ج‌ - تقنية دلفي - </a:t>
            </a:r>
            <a:r>
              <a:rPr lang="en-US" dirty="0" smtClean="0"/>
              <a:t>The Delphi technique : </a:t>
            </a:r>
            <a:r>
              <a:rPr lang="ar-SY" dirty="0" smtClean="0"/>
              <a:t>تم تطوير هذه التقنية من قبل مؤسسة راند - </a:t>
            </a:r>
            <a:r>
              <a:rPr lang="en-US" dirty="0" smtClean="0"/>
              <a:t>Rand </a:t>
            </a:r>
            <a:r>
              <a:rPr lang="ar-SY" dirty="0" smtClean="0"/>
              <a:t>في 1960</a:t>
            </a:r>
            <a:r>
              <a:rPr lang="en-US" dirty="0" smtClean="0"/>
              <a:t>s. </a:t>
            </a:r>
            <a:r>
              <a:rPr lang="ar-SY" dirty="0" smtClean="0"/>
              <a:t>وهي تتطلب وجود مجموعة من الخبراء للمشاركة في عملية اتخاذ قرار . ومن المفيد جداً وجود تعارض ( خلاف ) أو خصومة بين المشاركين في عملية اتخاذ القرار بسبب تفاوت في الخبرات يؤدي إلى وجود إختلاف واسع في الآراء . في هذه الحالة ، جميع المشاركين يكونوا مجهولي الإسم ( لا تظهر أسماؤهم ) من أجل منع الإنحياز لسبب أو لآخر . يتم تدوير ( إعادة تمرير ) التقييمات بين المشاركين من خلال الميسر ( مدير الجلسة ) الذي يوزع نتيجة االقرار . تستخدم جولات متعددة حتى يتم تضييق عملية اتخاذ القرار للوصول إلى حل واحد أومجموعة من الحلول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27</a:t>
            </a:fld>
            <a:endParaRPr lang="en-US"/>
          </a:p>
        </p:txBody>
      </p:sp>
    </p:spTree>
    <p:extLst>
      <p:ext uri="{BB962C8B-B14F-4D97-AF65-F5344CB8AC3E}">
        <p14:creationId xmlns:p14="http://schemas.microsoft.com/office/powerpoint/2010/main" val="1339797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جمع المتطلبات </a:t>
            </a:r>
            <a:br>
              <a:rPr lang="ar-SY" dirty="0" smtClean="0"/>
            </a:br>
            <a:r>
              <a:rPr lang="en-US" dirty="0" smtClean="0"/>
              <a:t>Requirements Collection Tools </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pPr marL="0" indent="0" algn="r" rtl="1">
              <a:buNone/>
            </a:pPr>
            <a:r>
              <a:rPr lang="ar-SY" sz="2600" dirty="0" smtClean="0"/>
              <a:t>5.  تقنيات صنع القرار الجماعي - </a:t>
            </a:r>
            <a:r>
              <a:rPr lang="en-US" sz="2600" dirty="0" smtClean="0"/>
              <a:t>Group decision-making techniques</a:t>
            </a:r>
          </a:p>
          <a:p>
            <a:pPr marL="0" indent="0" algn="r" rtl="1">
              <a:buNone/>
            </a:pPr>
            <a:r>
              <a:rPr lang="ar-SY" sz="2600" dirty="0" smtClean="0"/>
              <a:t>أ‌ - عملية التحليل الهرمي - </a:t>
            </a:r>
            <a:r>
              <a:rPr lang="en-US" sz="2600" dirty="0" smtClean="0"/>
              <a:t>The Analytic Hierarchy Process : </a:t>
            </a:r>
            <a:r>
              <a:rPr lang="ar-SY" sz="2600" dirty="0" smtClean="0"/>
              <a:t>وضعها عالم الرياضيات الشهير توماس ساعاتي في وارتن في 1970</a:t>
            </a:r>
            <a:r>
              <a:rPr lang="en-US" sz="2600" dirty="0" smtClean="0"/>
              <a:t>s . </a:t>
            </a:r>
            <a:r>
              <a:rPr lang="ar-SY" sz="2600" dirty="0" smtClean="0"/>
              <a:t>وهي عملية مفيدة بشكل خاص عندما تواجه عملية معقدة للغاية أو تحتاج لإتخاذ قرارات صعبة في هذا الشأن . تمت الإشارة إليها لأول مرة في من قبل جمعية إدارة المشاريع - </a:t>
            </a:r>
            <a:r>
              <a:rPr lang="en-US" sz="2600" dirty="0" smtClean="0"/>
              <a:t>PMI </a:t>
            </a:r>
            <a:r>
              <a:rPr lang="ar-SY" sz="2600" dirty="0" smtClean="0"/>
              <a:t>في دليل </a:t>
            </a:r>
            <a:r>
              <a:rPr lang="en-US" sz="2600" dirty="0" smtClean="0"/>
              <a:t>PMBOK ® ، </a:t>
            </a:r>
            <a:r>
              <a:rPr lang="ar-SY" sz="2600" dirty="0" smtClean="0"/>
              <a:t>الطبعة 2، ص. 54.</a:t>
            </a:r>
          </a:p>
          <a:p>
            <a:pPr marL="0" indent="0" algn="r" rtl="1">
              <a:buNone/>
            </a:pPr>
            <a:r>
              <a:rPr lang="ar-SY" sz="2600" dirty="0" smtClean="0"/>
              <a:t>ب‌ - أساليب التصويت - </a:t>
            </a:r>
            <a:r>
              <a:rPr lang="en-US" sz="2600" dirty="0" smtClean="0"/>
              <a:t>Voting methods : </a:t>
            </a:r>
            <a:r>
              <a:rPr lang="ar-SY" sz="2600" dirty="0" smtClean="0"/>
              <a:t>تستخدم نهج الإجماع - </a:t>
            </a:r>
            <a:r>
              <a:rPr lang="en-US" sz="2600" dirty="0" smtClean="0"/>
              <a:t>unanimous  </a:t>
            </a:r>
            <a:r>
              <a:rPr lang="ar-SY" sz="2600" dirty="0" smtClean="0"/>
              <a:t>حيث يتفق الجميع ، ونهج الأغلبية - </a:t>
            </a:r>
            <a:r>
              <a:rPr lang="en-US" sz="2600" dirty="0" smtClean="0"/>
              <a:t>majority </a:t>
            </a:r>
            <a:r>
              <a:rPr lang="ar-SY" sz="2600" dirty="0" smtClean="0"/>
              <a:t>حيث أكثر من 50٪ هم موافقون ، ونهج الأكثرية – </a:t>
            </a:r>
            <a:r>
              <a:rPr lang="en-US" sz="2600" dirty="0" smtClean="0"/>
              <a:t>plurality  </a:t>
            </a:r>
            <a:r>
              <a:rPr lang="ar-SY" sz="2600" dirty="0" smtClean="0"/>
              <a:t>حيث النسبة الأكبر وليست الأغلبية هم موافقون ، أو نهج الدكتاتورية - </a:t>
            </a:r>
            <a:r>
              <a:rPr lang="en-US" sz="2600" dirty="0" smtClean="0"/>
              <a:t>dictatorship  </a:t>
            </a:r>
            <a:r>
              <a:rPr lang="ar-SY" sz="2600" dirty="0" smtClean="0"/>
              <a:t>حيث شخص واحد يتخذ القرار عن نيابة عن المجموعة .</a:t>
            </a:r>
          </a:p>
        </p:txBody>
      </p:sp>
      <p:sp>
        <p:nvSpPr>
          <p:cNvPr id="4" name="Slide Number Placeholder 3"/>
          <p:cNvSpPr>
            <a:spLocks noGrp="1"/>
          </p:cNvSpPr>
          <p:nvPr>
            <p:ph type="sldNum" sz="quarter" idx="12"/>
          </p:nvPr>
        </p:nvSpPr>
        <p:spPr/>
        <p:txBody>
          <a:bodyPr/>
          <a:lstStyle/>
          <a:p>
            <a:fld id="{27E0229F-76F2-40CE-9AFB-09AE6831E6DD}" type="slidenum">
              <a:rPr lang="en-US" smtClean="0"/>
              <a:t>28</a:t>
            </a:fld>
            <a:endParaRPr lang="en-US"/>
          </a:p>
        </p:txBody>
      </p:sp>
    </p:spTree>
    <p:extLst>
      <p:ext uri="{BB962C8B-B14F-4D97-AF65-F5344CB8AC3E}">
        <p14:creationId xmlns:p14="http://schemas.microsoft.com/office/powerpoint/2010/main" val="1339797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جمع المتطلبات </a:t>
            </a:r>
            <a:br>
              <a:rPr lang="ar-SY" dirty="0" smtClean="0"/>
            </a:br>
            <a:r>
              <a:rPr lang="en-US" dirty="0" smtClean="0"/>
              <a:t>Requirements Collection Tools </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6. الاستبيانات والدراسات الاستقصائية - </a:t>
            </a:r>
            <a:r>
              <a:rPr lang="en-US" dirty="0" smtClean="0"/>
              <a:t>Questionnaires and surveys :  </a:t>
            </a:r>
            <a:r>
              <a:rPr lang="ar-SY" dirty="0" smtClean="0"/>
              <a:t>تستخدم عادة عندما نحتاج إلى آراء مجموعة كبيرة من الأفراد للأخذ بمدخلاتهم .</a:t>
            </a:r>
          </a:p>
          <a:p>
            <a:pPr marL="0" indent="0" algn="r" rtl="1">
              <a:buNone/>
            </a:pPr>
            <a:r>
              <a:rPr lang="ar-SY" dirty="0" smtClean="0"/>
              <a:t>7. الملاحظات الميدانية ( المشاهدات ) – </a:t>
            </a:r>
            <a:r>
              <a:rPr lang="en-US" dirty="0" smtClean="0"/>
              <a:t>Observation : </a:t>
            </a:r>
            <a:r>
              <a:rPr lang="ar-SY" dirty="0" smtClean="0"/>
              <a:t> واحدة من أكثر الطرق فعالية من تقنيات عملية جمع المتطلبات تم استخدمها لسنوات عديدة في تويوتا وشركات يابانية أخرى وتسمى - </a:t>
            </a:r>
            <a:r>
              <a:rPr lang="en-US" dirty="0" err="1" smtClean="0"/>
              <a:t>Gemba</a:t>
            </a:r>
            <a:r>
              <a:rPr lang="ar-SY" dirty="0" smtClean="0"/>
              <a:t> وتسمى هذه العملية " الذهاب الى جيمبا ".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29</a:t>
            </a:fld>
            <a:endParaRPr lang="en-US"/>
          </a:p>
        </p:txBody>
      </p:sp>
    </p:spTree>
    <p:extLst>
      <p:ext uri="{BB962C8B-B14F-4D97-AF65-F5344CB8AC3E}">
        <p14:creationId xmlns:p14="http://schemas.microsoft.com/office/powerpoint/2010/main" val="133979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p:txBody>
          <a:bodyPr/>
          <a:lstStyle/>
          <a:p>
            <a:pPr eaLnBrk="1" hangingPunct="1"/>
            <a:r>
              <a:rPr lang="en-US" sz="2800" smtClean="0"/>
              <a:t>Scope Describes Product &amp; Project - Project Scope</a:t>
            </a:r>
            <a:br>
              <a:rPr lang="en-US" sz="2800" smtClean="0"/>
            </a:br>
            <a:r>
              <a:rPr lang="ar-SA" sz="2800" smtClean="0"/>
              <a:t> وصف نطاق </a:t>
            </a:r>
            <a:r>
              <a:rPr lang="ar-SY" sz="2800" smtClean="0"/>
              <a:t>المنتج </a:t>
            </a:r>
            <a:r>
              <a:rPr lang="ar-SA" sz="2800" smtClean="0"/>
              <a:t>والمشروع </a:t>
            </a:r>
            <a:r>
              <a:rPr lang="en-US" sz="2800" smtClean="0"/>
              <a:t> </a:t>
            </a:r>
            <a:r>
              <a:rPr lang="ar-SA" sz="2800" smtClean="0"/>
              <a:t>– </a:t>
            </a:r>
            <a:r>
              <a:rPr lang="en-US" sz="2800" smtClean="0"/>
              <a:t> </a:t>
            </a:r>
            <a:r>
              <a:rPr lang="ar-SA" sz="2800" smtClean="0"/>
              <a:t>نطاق المشروع</a:t>
            </a:r>
            <a:endParaRPr lang="en-US" sz="2800" smtClean="0"/>
          </a:p>
        </p:txBody>
      </p:sp>
      <p:sp>
        <p:nvSpPr>
          <p:cNvPr id="3" name="عنصر نائب للمحتوى 2"/>
          <p:cNvSpPr>
            <a:spLocks noGrp="1"/>
          </p:cNvSpPr>
          <p:nvPr>
            <p:ph sz="half" idx="1"/>
          </p:nvPr>
        </p:nvSpPr>
        <p:spPr>
          <a:xfrm>
            <a:off x="457200" y="1600200"/>
            <a:ext cx="3733800" cy="4525963"/>
          </a:xfrm>
        </p:spPr>
        <p:txBody>
          <a:bodyPr rtlCol="0">
            <a:normAutofit fontScale="92500" lnSpcReduction="20000"/>
          </a:bodyPr>
          <a:lstStyle/>
          <a:p>
            <a:pPr eaLnBrk="1" fontAlgn="auto" hangingPunct="1">
              <a:spcAft>
                <a:spcPts val="0"/>
              </a:spcAft>
              <a:buFont typeface="Arial" pitchFamily="34" charset="0"/>
              <a:buChar char="•"/>
              <a:defRPr/>
            </a:pPr>
            <a:r>
              <a:rPr lang="en-US" b="1" dirty="0" smtClean="0">
                <a:solidFill>
                  <a:srgbClr val="C00000"/>
                </a:solidFill>
              </a:rPr>
              <a:t>Product Scope :</a:t>
            </a:r>
          </a:p>
          <a:p>
            <a:pPr lvl="1" eaLnBrk="1" fontAlgn="auto" hangingPunct="1">
              <a:spcAft>
                <a:spcPts val="0"/>
              </a:spcAft>
              <a:buFont typeface="Arial" pitchFamily="34" charset="0"/>
              <a:buChar char="–"/>
              <a:defRPr/>
            </a:pPr>
            <a:r>
              <a:rPr lang="en-US" dirty="0" smtClean="0"/>
              <a:t>The features &amp; functions of what to be produced   ( The product to be delivered ).</a:t>
            </a:r>
          </a:p>
          <a:p>
            <a:pPr lvl="1" eaLnBrk="1" fontAlgn="auto" hangingPunct="1">
              <a:spcAft>
                <a:spcPts val="0"/>
              </a:spcAft>
              <a:buFont typeface="Arial" pitchFamily="34" charset="0"/>
              <a:buChar char="–"/>
              <a:defRPr/>
            </a:pPr>
            <a:r>
              <a:rPr lang="en-US" dirty="0" smtClean="0"/>
              <a:t>Completion is measured against the requirements.</a:t>
            </a:r>
          </a:p>
          <a:p>
            <a:pPr marL="342900" lvl="1" indent="-342900" eaLnBrk="1" fontAlgn="auto" hangingPunct="1">
              <a:spcAft>
                <a:spcPts val="0"/>
              </a:spcAft>
              <a:buFont typeface="Arial" pitchFamily="34" charset="0"/>
              <a:buChar char="•"/>
              <a:defRPr/>
            </a:pPr>
            <a:r>
              <a:rPr lang="en-US" sz="3200" b="1" dirty="0">
                <a:solidFill>
                  <a:srgbClr val="C00000"/>
                </a:solidFill>
              </a:rPr>
              <a:t>Project Scope </a:t>
            </a:r>
            <a:r>
              <a:rPr lang="en-US" sz="3200" b="1" dirty="0" smtClean="0">
                <a:solidFill>
                  <a:srgbClr val="C00000"/>
                </a:solidFill>
              </a:rPr>
              <a:t>:</a:t>
            </a:r>
          </a:p>
          <a:p>
            <a:pPr lvl="1" eaLnBrk="1" fontAlgn="auto" hangingPunct="1">
              <a:spcAft>
                <a:spcPts val="0"/>
              </a:spcAft>
              <a:buFont typeface="Arial" pitchFamily="34" charset="0"/>
              <a:buChar char="–"/>
              <a:defRPr/>
            </a:pPr>
            <a:r>
              <a:rPr lang="en-US" dirty="0"/>
              <a:t>The work required to deliver the product ( The project process </a:t>
            </a:r>
            <a:r>
              <a:rPr lang="en-US" dirty="0" smtClean="0"/>
              <a:t>).</a:t>
            </a:r>
          </a:p>
          <a:p>
            <a:pPr lvl="1" eaLnBrk="1" fontAlgn="auto" hangingPunct="1">
              <a:spcAft>
                <a:spcPts val="0"/>
              </a:spcAft>
              <a:buFont typeface="Arial" pitchFamily="34" charset="0"/>
              <a:buChar char="–"/>
              <a:defRPr/>
            </a:pPr>
            <a:r>
              <a:rPr lang="en-US" dirty="0" smtClean="0"/>
              <a:t>Completion is measured against the plan.</a:t>
            </a:r>
            <a:endParaRPr lang="en-US" dirty="0"/>
          </a:p>
        </p:txBody>
      </p:sp>
      <p:sp>
        <p:nvSpPr>
          <p:cNvPr id="8196" name="Content Placeholder 4"/>
          <p:cNvSpPr>
            <a:spLocks noGrp="1"/>
          </p:cNvSpPr>
          <p:nvPr>
            <p:ph sz="half" idx="2"/>
          </p:nvPr>
        </p:nvSpPr>
        <p:spPr>
          <a:xfrm>
            <a:off x="5181600" y="1600200"/>
            <a:ext cx="3505200" cy="4525963"/>
          </a:xfrm>
        </p:spPr>
        <p:txBody>
          <a:bodyPr>
            <a:noAutofit/>
          </a:bodyPr>
          <a:lstStyle/>
          <a:p>
            <a:pPr algn="r" rtl="1" eaLnBrk="1" hangingPunct="1"/>
            <a:r>
              <a:rPr lang="ar-SA" dirty="0" smtClean="0">
                <a:solidFill>
                  <a:srgbClr val="C00000"/>
                </a:solidFill>
              </a:rPr>
              <a:t>نطاق المنتج :</a:t>
            </a:r>
          </a:p>
          <a:p>
            <a:pPr lvl="1" algn="r" rtl="1" eaLnBrk="1" hangingPunct="1"/>
            <a:r>
              <a:rPr lang="ar-SA" dirty="0" smtClean="0"/>
              <a:t>ميزات ووظائف مايجب انتاجه (المنتج الذي سيتم تسليمه) .</a:t>
            </a:r>
          </a:p>
          <a:p>
            <a:pPr lvl="1" algn="r" rtl="1" eaLnBrk="1" hangingPunct="1"/>
            <a:r>
              <a:rPr lang="ar-SA" dirty="0" smtClean="0"/>
              <a:t>انجازه يقاس بالمتطلبات .</a:t>
            </a:r>
          </a:p>
          <a:p>
            <a:pPr algn="r" rtl="1" eaLnBrk="1" hangingPunct="1"/>
            <a:r>
              <a:rPr lang="ar-SA" b="1" dirty="0" smtClean="0">
                <a:solidFill>
                  <a:srgbClr val="C00000"/>
                </a:solidFill>
              </a:rPr>
              <a:t>نطاق المشروع :</a:t>
            </a:r>
          </a:p>
          <a:p>
            <a:pPr lvl="1" algn="r" rtl="1" eaLnBrk="1" hangingPunct="1"/>
            <a:r>
              <a:rPr lang="ar-SA" dirty="0" smtClean="0"/>
              <a:t>العمل المطلوب لتسليم المنتج</a:t>
            </a:r>
            <a:r>
              <a:rPr lang="ar-SY" dirty="0" smtClean="0"/>
              <a:t>                              </a:t>
            </a:r>
            <a:r>
              <a:rPr lang="ar-SA" dirty="0" smtClean="0"/>
              <a:t> (عمليات المشروع )</a:t>
            </a:r>
            <a:r>
              <a:rPr lang="ar-SY" dirty="0" smtClean="0"/>
              <a:t>.</a:t>
            </a:r>
            <a:endParaRPr lang="ar-SA" dirty="0" smtClean="0"/>
          </a:p>
          <a:p>
            <a:pPr lvl="1" algn="r" rtl="1" eaLnBrk="1" hangingPunct="1"/>
            <a:r>
              <a:rPr lang="ar-SA" dirty="0" smtClean="0"/>
              <a:t>انجازه يقاس الى خطة المشروع.  </a:t>
            </a:r>
          </a:p>
        </p:txBody>
      </p:sp>
      <p:sp>
        <p:nvSpPr>
          <p:cNvPr id="4" name="عنصر نائب لرقم الشريحة 3"/>
          <p:cNvSpPr>
            <a:spLocks noGrp="1"/>
          </p:cNvSpPr>
          <p:nvPr>
            <p:ph type="sldNum" sz="quarter" idx="12"/>
          </p:nvPr>
        </p:nvSpPr>
        <p:spPr/>
        <p:txBody>
          <a:bodyPr/>
          <a:lstStyle/>
          <a:p>
            <a:pPr>
              <a:defRPr/>
            </a:pPr>
            <a:fld id="{247F1D7E-934D-4B00-943F-882E86746A8E}" type="slidenum">
              <a:rPr lang="en-US"/>
              <a:pPr>
                <a:defRPr/>
              </a:pPr>
              <a:t>3</a:t>
            </a:fld>
            <a:endParaRPr lang="en-US" dirty="0"/>
          </a:p>
        </p:txBody>
      </p:sp>
    </p:spTree>
    <p:extLst>
      <p:ext uri="{BB962C8B-B14F-4D97-AF65-F5344CB8AC3E}">
        <p14:creationId xmlns:p14="http://schemas.microsoft.com/office/powerpoint/2010/main" val="2705954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جمع المتطلبات </a:t>
            </a:r>
            <a:br>
              <a:rPr lang="ar-SY" dirty="0" smtClean="0"/>
            </a:br>
            <a:r>
              <a:rPr lang="en-US" dirty="0" smtClean="0"/>
              <a:t>Requirements Collection Tools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Y" dirty="0" smtClean="0"/>
              <a:t>8. النماذج الأولية – </a:t>
            </a:r>
            <a:r>
              <a:rPr lang="en-US" dirty="0" smtClean="0"/>
              <a:t>Prototypes : </a:t>
            </a:r>
            <a:r>
              <a:rPr lang="ar-SY" dirty="0" smtClean="0"/>
              <a:t>النموذج الأولي هو نموذج بالحجم الطبيعي أو نموذج لعمل المنتج . النموذج الأولي يمكن أن يقدم للمستخدمين ردود الفعل والاقتراحات والتوصيات وإعطاء المستخدمين دليلاً ملموساً على ما يعتقدون أنهم قد طلبوه من فريق المشروع .</a:t>
            </a:r>
          </a:p>
          <a:p>
            <a:pPr algn="r" rtl="1"/>
            <a:r>
              <a:rPr lang="ar-SY" dirty="0" smtClean="0"/>
              <a:t>9. مخطط السياق</a:t>
            </a:r>
            <a:r>
              <a:rPr lang="en-US" dirty="0" smtClean="0"/>
              <a:t> </a:t>
            </a:r>
            <a:r>
              <a:rPr lang="ar-SY" dirty="0" smtClean="0"/>
              <a:t>- </a:t>
            </a:r>
            <a:r>
              <a:rPr lang="en-US" dirty="0" smtClean="0"/>
              <a:t> Context Diagrams : </a:t>
            </a:r>
            <a:r>
              <a:rPr lang="ar-SY" dirty="0"/>
              <a:t>أساساً فهذا </a:t>
            </a:r>
            <a:r>
              <a:rPr lang="ar-SY" dirty="0" smtClean="0"/>
              <a:t>النموذج للنطاق يقدم وصفاً للعمليات التجارية وكيفية تفاعل الناس مع النظام . مخططات السياق تظهر المدخلات والعناصر المطلوبة لتوفير المدخلات ، فضلاً عن المخرجات وعناصر تلقي المخرجات .</a:t>
            </a:r>
          </a:p>
          <a:p>
            <a:pPr algn="r" rtl="1"/>
            <a:r>
              <a:rPr lang="ar-SY" dirty="0" smtClean="0"/>
              <a:t>10.	تحليل الوثيقة - </a:t>
            </a:r>
            <a:r>
              <a:rPr lang="en-US" dirty="0" smtClean="0"/>
              <a:t>Document Analysis :  </a:t>
            </a:r>
            <a:r>
              <a:rPr lang="ar-SY" dirty="0" smtClean="0"/>
              <a:t>إستنباط المتطلبات من خلال تحليل الوثائق وتحديد المعلومات ذات الصلة بالمتطلبات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30</a:t>
            </a:fld>
            <a:endParaRPr lang="en-US"/>
          </a:p>
        </p:txBody>
      </p:sp>
    </p:spTree>
    <p:extLst>
      <p:ext uri="{BB962C8B-B14F-4D97-AF65-F5344CB8AC3E}">
        <p14:creationId xmlns:p14="http://schemas.microsoft.com/office/powerpoint/2010/main" val="133979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مصفوفة تتبع المتطلبات </a:t>
            </a:r>
            <a:br>
              <a:rPr lang="ar-SY" dirty="0" smtClean="0"/>
            </a:br>
            <a:r>
              <a:rPr lang="en-US" dirty="0" smtClean="0"/>
              <a:t>Requirements Traceability Matrix </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مصفوفة تتبع المتطلبات تتابع وتحدد المتطلبات التي جمعت من أصحاب المصلحة :</a:t>
            </a:r>
          </a:p>
          <a:p>
            <a:pPr algn="r" rtl="1"/>
            <a:r>
              <a:rPr lang="ar-SY" dirty="0" smtClean="0"/>
              <a:t>مصدر المتطلب .</a:t>
            </a:r>
          </a:p>
          <a:p>
            <a:pPr algn="r" rtl="1"/>
            <a:r>
              <a:rPr lang="ar-SY" dirty="0" smtClean="0"/>
              <a:t>المسؤولية عن إدارة المتطلب .</a:t>
            </a:r>
          </a:p>
          <a:p>
            <a:pPr algn="r" rtl="1"/>
            <a:r>
              <a:rPr lang="ar-SY" dirty="0" smtClean="0"/>
              <a:t>حالة العمل .</a:t>
            </a:r>
          </a:p>
          <a:p>
            <a:pPr algn="r" rtl="1"/>
            <a:r>
              <a:rPr lang="ar-SY" dirty="0" smtClean="0"/>
              <a:t>حالة الإكتمال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31</a:t>
            </a:fld>
            <a:endParaRPr lang="en-US"/>
          </a:p>
        </p:txBody>
      </p:sp>
    </p:spTree>
    <p:extLst>
      <p:ext uri="{BB962C8B-B14F-4D97-AF65-F5344CB8AC3E}">
        <p14:creationId xmlns:p14="http://schemas.microsoft.com/office/powerpoint/2010/main" val="1339797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تحديد النطاق </a:t>
            </a:r>
            <a:br>
              <a:rPr lang="ar-SY" dirty="0" smtClean="0"/>
            </a:br>
            <a:r>
              <a:rPr lang="en-US" dirty="0" smtClean="0"/>
              <a:t>Define Scope </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ar-SY" dirty="0" smtClean="0"/>
              <a:t>عملية تحديد النطاق تبين الخطوط العريضة لما سيكون ضمن عمل المشروع وما لن يكون ضمن عمل المشروع لتوفير المنتج من ذلك المشروع ، وتتضمن أيضاً تفاصيل عن مخاطر المشروع ، والقيود ، والافتراضات . ومن وظيفة مدير المشروع تقديم توقعات لإدارة المشروع فيما يتعلق بالوقت والتكلفة ، والنطاق . بعد التحليل الأولي ، فالميزانية والجدول الزمني الناتجان عن التحليل قد لا يفيا بتوقعات الإدارة للمشروع . وبالتالي فإن من وظيفة مدير المشروع أن يسعى إلى تطوير خيارات لتحقيق أهداف الجدول الزمني والتكلفة ونطاق المشروع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32</a:t>
            </a:fld>
            <a:endParaRPr lang="en-US"/>
          </a:p>
        </p:txBody>
      </p:sp>
    </p:spTree>
    <p:extLst>
      <p:ext uri="{BB962C8B-B14F-4D97-AF65-F5344CB8AC3E}">
        <p14:creationId xmlns:p14="http://schemas.microsoft.com/office/powerpoint/2010/main" val="1339797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تحديد النطاق </a:t>
            </a:r>
            <a:br>
              <a:rPr lang="ar-SY" dirty="0" smtClean="0"/>
            </a:br>
            <a:r>
              <a:rPr lang="en-US" dirty="0" smtClean="0"/>
              <a:t>Define Scope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65647"/>
            <a:ext cx="8229600" cy="3395068"/>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33</a:t>
            </a:fld>
            <a:endParaRPr lang="en-US"/>
          </a:p>
        </p:txBody>
      </p:sp>
    </p:spTree>
    <p:extLst>
      <p:ext uri="{BB962C8B-B14F-4D97-AF65-F5344CB8AC3E}">
        <p14:creationId xmlns:p14="http://schemas.microsoft.com/office/powerpoint/2010/main" val="1339797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بيان النطاق </a:t>
            </a:r>
            <a:br>
              <a:rPr lang="ar-SY" dirty="0" smtClean="0"/>
            </a:br>
            <a:r>
              <a:rPr lang="en-US" dirty="0" smtClean="0"/>
              <a:t>Scope Statement </a:t>
            </a:r>
            <a:endParaRPr lang="en-US" dirty="0"/>
          </a:p>
        </p:txBody>
      </p:sp>
      <p:sp>
        <p:nvSpPr>
          <p:cNvPr id="3" name="Content Placeholder 2"/>
          <p:cNvSpPr>
            <a:spLocks noGrp="1"/>
          </p:cNvSpPr>
          <p:nvPr>
            <p:ph idx="1"/>
          </p:nvPr>
        </p:nvSpPr>
        <p:spPr/>
        <p:txBody>
          <a:bodyPr>
            <a:normAutofit fontScale="55000" lnSpcReduction="20000"/>
          </a:bodyPr>
          <a:lstStyle/>
          <a:p>
            <a:pPr algn="r" rtl="1"/>
            <a:r>
              <a:rPr lang="ar-SY" dirty="0" smtClean="0"/>
              <a:t>أهداف المشروع - </a:t>
            </a:r>
            <a:r>
              <a:rPr lang="en-US" dirty="0" smtClean="0"/>
              <a:t>Project objectives .</a:t>
            </a:r>
          </a:p>
          <a:p>
            <a:pPr algn="r" rtl="1"/>
            <a:r>
              <a:rPr lang="ar-SY" dirty="0" smtClean="0"/>
              <a:t>وصف نطاق المنتج - </a:t>
            </a:r>
            <a:r>
              <a:rPr lang="en-US" dirty="0" smtClean="0"/>
              <a:t>Product scope description .</a:t>
            </a:r>
          </a:p>
          <a:p>
            <a:pPr algn="r" rtl="1"/>
            <a:r>
              <a:rPr lang="ar-SY" dirty="0" smtClean="0"/>
              <a:t>متطلبات المشروع - </a:t>
            </a:r>
            <a:r>
              <a:rPr lang="en-US" dirty="0" smtClean="0"/>
              <a:t>Project requirements .</a:t>
            </a:r>
          </a:p>
          <a:p>
            <a:pPr algn="r" rtl="1"/>
            <a:r>
              <a:rPr lang="ar-SY" dirty="0" smtClean="0"/>
              <a:t>حدود المشروع - </a:t>
            </a:r>
            <a:r>
              <a:rPr lang="en-US" dirty="0" smtClean="0"/>
              <a:t>Project boundaries .</a:t>
            </a:r>
          </a:p>
          <a:p>
            <a:pPr algn="r" rtl="1"/>
            <a:r>
              <a:rPr lang="ar-SY" dirty="0" smtClean="0"/>
              <a:t>تسليمات المشروع - </a:t>
            </a:r>
            <a:r>
              <a:rPr lang="en-US" dirty="0" smtClean="0"/>
              <a:t>Project deliverables.</a:t>
            </a:r>
          </a:p>
          <a:p>
            <a:pPr algn="r" rtl="1"/>
            <a:r>
              <a:rPr lang="ar-SY" dirty="0" smtClean="0"/>
              <a:t>معايير قبول المنتج - </a:t>
            </a:r>
            <a:r>
              <a:rPr lang="en-US" dirty="0" smtClean="0"/>
              <a:t>Product acceptance criteria.</a:t>
            </a:r>
          </a:p>
          <a:p>
            <a:pPr algn="r" rtl="1"/>
            <a:r>
              <a:rPr lang="ar-SY" dirty="0" smtClean="0"/>
              <a:t>قيود المشروع - </a:t>
            </a:r>
            <a:r>
              <a:rPr lang="en-US" dirty="0" smtClean="0"/>
              <a:t>Project constraints .</a:t>
            </a:r>
          </a:p>
          <a:p>
            <a:pPr algn="r" rtl="1"/>
            <a:r>
              <a:rPr lang="ar-SY" dirty="0" smtClean="0"/>
              <a:t>افتراضات المشروع - </a:t>
            </a:r>
            <a:r>
              <a:rPr lang="en-US" dirty="0" smtClean="0"/>
              <a:t>Project assumptions .</a:t>
            </a:r>
          </a:p>
          <a:p>
            <a:pPr algn="r" rtl="1"/>
            <a:r>
              <a:rPr lang="ar-SY" dirty="0" smtClean="0"/>
              <a:t>التنظيم الأولي للمشروع - </a:t>
            </a:r>
            <a:r>
              <a:rPr lang="en-US" dirty="0" smtClean="0"/>
              <a:t>Initial project organization .</a:t>
            </a:r>
          </a:p>
          <a:p>
            <a:pPr algn="r" rtl="1"/>
            <a:r>
              <a:rPr lang="ar-SY" dirty="0" smtClean="0"/>
              <a:t>المخاطر البدائية المحددة  - </a:t>
            </a:r>
            <a:r>
              <a:rPr lang="en-US" dirty="0" smtClean="0"/>
              <a:t>Initially-defined risks.</a:t>
            </a:r>
          </a:p>
          <a:p>
            <a:pPr algn="r" rtl="1"/>
            <a:r>
              <a:rPr lang="ar-SY" dirty="0" smtClean="0"/>
              <a:t>الجدول الزمني للمعالم - </a:t>
            </a:r>
            <a:r>
              <a:rPr lang="en-US" dirty="0" smtClean="0"/>
              <a:t>Schedule milestones .</a:t>
            </a:r>
          </a:p>
          <a:p>
            <a:pPr algn="r" rtl="1"/>
            <a:r>
              <a:rPr lang="ar-SY" dirty="0" smtClean="0"/>
              <a:t>حدود التمويل - </a:t>
            </a:r>
            <a:r>
              <a:rPr lang="en-US" dirty="0" smtClean="0"/>
              <a:t>Fund limitation .</a:t>
            </a:r>
          </a:p>
          <a:p>
            <a:pPr algn="r" rtl="1"/>
            <a:r>
              <a:rPr lang="ar-SY" dirty="0" smtClean="0"/>
              <a:t>تقدير التكلفة - </a:t>
            </a:r>
            <a:r>
              <a:rPr lang="en-US" dirty="0" smtClean="0"/>
              <a:t>Fund limitation.</a:t>
            </a:r>
          </a:p>
          <a:p>
            <a:pPr algn="r" rtl="1"/>
            <a:r>
              <a:rPr lang="ar-SY" dirty="0" smtClean="0"/>
              <a:t>متطلبات إدارة تكوين المشروع - </a:t>
            </a:r>
            <a:r>
              <a:rPr lang="en-US" dirty="0" smtClean="0"/>
              <a:t>Project configuration management requirements.</a:t>
            </a:r>
          </a:p>
          <a:p>
            <a:pPr algn="r" rtl="1"/>
            <a:r>
              <a:rPr lang="ar-SY" dirty="0" smtClean="0"/>
              <a:t>مواصفات المشروع - </a:t>
            </a:r>
            <a:r>
              <a:rPr lang="en-US" dirty="0" smtClean="0"/>
              <a:t>Project specifications .</a:t>
            </a:r>
          </a:p>
          <a:p>
            <a:pPr algn="r" rtl="1"/>
            <a:r>
              <a:rPr lang="ar-SY" dirty="0" smtClean="0"/>
              <a:t>متطلبات الموافقة - </a:t>
            </a:r>
            <a:r>
              <a:rPr lang="en-US" dirty="0" smtClean="0"/>
              <a:t>Approval requirements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34</a:t>
            </a:fld>
            <a:endParaRPr lang="en-US"/>
          </a:p>
        </p:txBody>
      </p:sp>
    </p:spTree>
    <p:extLst>
      <p:ext uri="{BB962C8B-B14F-4D97-AF65-F5344CB8AC3E}">
        <p14:creationId xmlns:p14="http://schemas.microsoft.com/office/powerpoint/2010/main" val="1339797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إنشاء هيكل تجزئة العمل </a:t>
            </a:r>
            <a:br>
              <a:rPr lang="ar-SY" dirty="0" smtClean="0"/>
            </a:br>
            <a:r>
              <a:rPr lang="en-US" dirty="0" smtClean="0"/>
              <a:t>Create WBS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67121"/>
            <a:ext cx="8229600" cy="3192121"/>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35</a:t>
            </a:fld>
            <a:endParaRPr lang="en-US"/>
          </a:p>
        </p:txBody>
      </p:sp>
    </p:spTree>
    <p:extLst>
      <p:ext uri="{BB962C8B-B14F-4D97-AF65-F5344CB8AC3E}">
        <p14:creationId xmlns:p14="http://schemas.microsoft.com/office/powerpoint/2010/main" val="1339797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إنشاء هيكل تجزئة العمل </a:t>
            </a:r>
            <a:br>
              <a:rPr lang="ar-SY" dirty="0" smtClean="0"/>
            </a:br>
            <a:r>
              <a:rPr lang="en-US" dirty="0" smtClean="0"/>
              <a:t>Create WBS </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واحدة من أهم الأدوات في ترسانة إدارة المشروع الخاص بك هو إنشاء هيكل تجزئة العمل . إذا كنت لم تكن قد أنشأت واحداً من قبل فهذا يمكن أن يكون واحداً من الجوانب الأكثر التي قد يساء فهمها في عملية إدارة المشرةع . هيكل تجزئة العمل ليس مجرد قائمة من الأنشطة التي تحتاج إلى للقيام بها ، ولكن التسلسل الهرمي المنظم والمنسق الذي أنشأته المنظومة المنفذة وأصحاب المصلحة يحافظ على العمل من " التسرب من خلال الشقوق " ، ويسمح للفريق بالمشاركة في كل عمل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36</a:t>
            </a:fld>
            <a:endParaRPr lang="en-US"/>
          </a:p>
        </p:txBody>
      </p:sp>
    </p:spTree>
    <p:extLst>
      <p:ext uri="{BB962C8B-B14F-4D97-AF65-F5344CB8AC3E}">
        <p14:creationId xmlns:p14="http://schemas.microsoft.com/office/powerpoint/2010/main" val="1339797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هيكل تجزئة العمل المعرف </a:t>
            </a:r>
            <a:br>
              <a:rPr lang="ar-SY" dirty="0" smtClean="0"/>
            </a:br>
            <a:r>
              <a:rPr lang="en-US" dirty="0" smtClean="0"/>
              <a:t>WBS Defined </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الشكل أدناه يظهر نسخة عامة من هيكل تجزئة العمل – </a:t>
            </a:r>
            <a:r>
              <a:rPr lang="en-US" dirty="0" smtClean="0"/>
              <a:t>WBS . </a:t>
            </a:r>
            <a:r>
              <a:rPr lang="ar-SY" dirty="0" smtClean="0"/>
              <a:t>لاحظ أنه يشبه مخطط الهيكل التنظيمي في بنائه . هناك عدد من أدوات البرمجيات التي يمكن أن تساعدك برمجياً على إنشاء هيكل تجزئة العمل . في شكل مخطط تفصيلي ، يمكن أن يصبح هيكل تجزئة العمل –  </a:t>
            </a:r>
            <a:r>
              <a:rPr lang="en-US" dirty="0" smtClean="0"/>
              <a:t>WBS </a:t>
            </a:r>
            <a:r>
              <a:rPr lang="ar-SY" dirty="0" smtClean="0"/>
              <a:t>قالب لأو شيء يعتبر جزأً من أصول العملية التنظيمية الخاصة بك . يمكن تكييف هذا القالب لاستخدامه في مشاريع مختلفة دون الحاجة لتصميمه من الصفر في كل مرة تقوم فيها بتشغيل المشروع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37</a:t>
            </a:fld>
            <a:endParaRPr lang="en-US"/>
          </a:p>
        </p:txBody>
      </p:sp>
    </p:spTree>
    <p:extLst>
      <p:ext uri="{BB962C8B-B14F-4D97-AF65-F5344CB8AC3E}">
        <p14:creationId xmlns:p14="http://schemas.microsoft.com/office/powerpoint/2010/main" val="1339797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هيكل تجزئة العمل المعرف </a:t>
            </a:r>
            <a:br>
              <a:rPr lang="ar-SY" dirty="0" smtClean="0"/>
            </a:br>
            <a:r>
              <a:rPr lang="en-US" dirty="0" smtClean="0"/>
              <a:t>WBS Defined </a:t>
            </a:r>
            <a:endParaRPr lang="en-US" dirty="0"/>
          </a:p>
        </p:txBody>
      </p:sp>
      <p:sp>
        <p:nvSpPr>
          <p:cNvPr id="3" name="Content Placeholder 2"/>
          <p:cNvSpPr>
            <a:spLocks noGrp="1"/>
          </p:cNvSpPr>
          <p:nvPr>
            <p:ph idx="1"/>
          </p:nvPr>
        </p:nvSpPr>
        <p:spPr/>
        <p:txBody>
          <a:bodyPr>
            <a:normAutofit/>
          </a:bodyPr>
          <a:lstStyle/>
          <a:p>
            <a:pPr algn="r" rtl="1"/>
            <a:r>
              <a:rPr lang="ar-SY" dirty="0" smtClean="0"/>
              <a:t>رموز الحسابات - </a:t>
            </a:r>
            <a:r>
              <a:rPr lang="en-US" dirty="0" smtClean="0"/>
              <a:t>Code of accounts : </a:t>
            </a:r>
            <a:r>
              <a:rPr lang="ar-SY" dirty="0" smtClean="0"/>
              <a:t>أي نظام للترقيم يعرف ويحدد بشكل فريد كل مكون في هيكل تجزئة العمل - </a:t>
            </a:r>
            <a:r>
              <a:rPr lang="en-US" dirty="0" smtClean="0"/>
              <a:t>WBS .</a:t>
            </a:r>
          </a:p>
          <a:p>
            <a:pPr algn="r" rtl="1"/>
            <a:r>
              <a:rPr lang="ar-SY" dirty="0" smtClean="0"/>
              <a:t>مخطط الحسابات - </a:t>
            </a:r>
            <a:r>
              <a:rPr lang="en-US" dirty="0" smtClean="0"/>
              <a:t>Chart of accounts : </a:t>
            </a:r>
            <a:r>
              <a:rPr lang="ar-SY" dirty="0" smtClean="0"/>
              <a:t>قائمة بجميع أسماء وأرقام الحسابات المستخدمة في دفتر الأستاذ العام للشركة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38</a:t>
            </a:fld>
            <a:endParaRPr lang="en-US"/>
          </a:p>
        </p:txBody>
      </p:sp>
    </p:spTree>
    <p:extLst>
      <p:ext uri="{BB962C8B-B14F-4D97-AF65-F5344CB8AC3E}">
        <p14:creationId xmlns:p14="http://schemas.microsoft.com/office/powerpoint/2010/main" val="1339797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هيكل تجزئة العمل </a:t>
            </a:r>
            <a:br>
              <a:rPr lang="ar-SY" dirty="0" smtClean="0"/>
            </a:br>
            <a:r>
              <a:rPr lang="en-US" dirty="0" smtClean="0"/>
              <a:t>WBS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447800"/>
            <a:ext cx="8001000" cy="5181600"/>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39</a:t>
            </a:fld>
            <a:endParaRPr lang="en-US"/>
          </a:p>
        </p:txBody>
      </p:sp>
    </p:spTree>
    <p:extLst>
      <p:ext uri="{BB962C8B-B14F-4D97-AF65-F5344CB8AC3E}">
        <p14:creationId xmlns:p14="http://schemas.microsoft.com/office/powerpoint/2010/main" val="133979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304800" y="2514600"/>
            <a:ext cx="8153400" cy="3352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Why Scope Management ?</a:t>
            </a:r>
            <a:br>
              <a:rPr lang="en-US" dirty="0" smtClean="0"/>
            </a:br>
            <a:r>
              <a:rPr lang="ar-SA" dirty="0" smtClean="0"/>
              <a:t>لماذا ادارة النطاق ؟</a:t>
            </a:r>
            <a:endParaRPr lang="en-US" dirty="0"/>
          </a:p>
        </p:txBody>
      </p:sp>
      <p:sp>
        <p:nvSpPr>
          <p:cNvPr id="9220" name="عنصر نائب للمحتوى 2"/>
          <p:cNvSpPr>
            <a:spLocks noGrp="1"/>
          </p:cNvSpPr>
          <p:nvPr>
            <p:ph idx="1"/>
          </p:nvPr>
        </p:nvSpPr>
        <p:spPr>
          <a:xfrm>
            <a:off x="533400" y="1295400"/>
            <a:ext cx="8229600" cy="1066800"/>
          </a:xfrm>
        </p:spPr>
        <p:txBody>
          <a:bodyPr/>
          <a:lstStyle/>
          <a:p>
            <a:pPr eaLnBrk="1" hangingPunct="1"/>
            <a:r>
              <a:rPr lang="en-US" sz="2400" b="1" smtClean="0">
                <a:solidFill>
                  <a:srgbClr val="C00000"/>
                </a:solidFill>
              </a:rPr>
              <a:t>Influenced Area : Schedule, Cost, quality, Risks.</a:t>
            </a:r>
          </a:p>
          <a:p>
            <a:pPr algn="r" rtl="1" eaLnBrk="1" hangingPunct="1"/>
            <a:r>
              <a:rPr lang="ar-SA" sz="2400" b="1" smtClean="0">
                <a:solidFill>
                  <a:srgbClr val="C00000"/>
                </a:solidFill>
              </a:rPr>
              <a:t>المناحي المتأثرة : الجدول الزمني, التكلفة, الجودة والمخاطر .</a:t>
            </a:r>
            <a:endParaRPr lang="en-US" sz="2400" b="1" smtClean="0">
              <a:solidFill>
                <a:srgbClr val="C00000"/>
              </a:solidFill>
            </a:endParaRPr>
          </a:p>
        </p:txBody>
      </p:sp>
      <p:sp>
        <p:nvSpPr>
          <p:cNvPr id="29" name="عنصر نائب لرقم الشريحة 28"/>
          <p:cNvSpPr>
            <a:spLocks noGrp="1"/>
          </p:cNvSpPr>
          <p:nvPr>
            <p:ph type="sldNum" sz="quarter" idx="12"/>
          </p:nvPr>
        </p:nvSpPr>
        <p:spPr/>
        <p:txBody>
          <a:bodyPr/>
          <a:lstStyle/>
          <a:p>
            <a:pPr>
              <a:defRPr/>
            </a:pPr>
            <a:fld id="{AAAC4325-4F45-4FB4-890F-49E11AC5D2CB}" type="slidenum">
              <a:rPr lang="en-US"/>
              <a:pPr>
                <a:defRPr/>
              </a:pPr>
              <a:t>4</a:t>
            </a:fld>
            <a:endParaRPr lang="en-US" dirty="0"/>
          </a:p>
        </p:txBody>
      </p:sp>
      <p:cxnSp>
        <p:nvCxnSpPr>
          <p:cNvPr id="5" name="رابط كسهم مستقيم 4"/>
          <p:cNvCxnSpPr/>
          <p:nvPr/>
        </p:nvCxnSpPr>
        <p:spPr>
          <a:xfrm rot="5400000" flipH="1" flipV="1">
            <a:off x="381794" y="4342606"/>
            <a:ext cx="2895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رابط كسهم مستقيم 5"/>
          <p:cNvCxnSpPr/>
          <p:nvPr/>
        </p:nvCxnSpPr>
        <p:spPr>
          <a:xfrm flipV="1">
            <a:off x="1828800" y="5791200"/>
            <a:ext cx="6629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شكل حر 9"/>
          <p:cNvSpPr/>
          <p:nvPr/>
        </p:nvSpPr>
        <p:spPr>
          <a:xfrm>
            <a:off x="1814513" y="3200400"/>
            <a:ext cx="5943600" cy="2549525"/>
          </a:xfrm>
          <a:custGeom>
            <a:avLst/>
            <a:gdLst>
              <a:gd name="connsiteX0" fmla="*/ 0 w 5943600"/>
              <a:gd name="connsiteY0" fmla="*/ 3034146 h 3096492"/>
              <a:gd name="connsiteX1" fmla="*/ 581891 w 5943600"/>
              <a:gd name="connsiteY1" fmla="*/ 3054928 h 3096492"/>
              <a:gd name="connsiteX2" fmla="*/ 1974273 w 5943600"/>
              <a:gd name="connsiteY2" fmla="*/ 2784764 h 3096492"/>
              <a:gd name="connsiteX3" fmla="*/ 3719946 w 5943600"/>
              <a:gd name="connsiteY3" fmla="*/ 1724891 h 3096492"/>
              <a:gd name="connsiteX4" fmla="*/ 4717473 w 5943600"/>
              <a:gd name="connsiteY4" fmla="*/ 436419 h 3096492"/>
              <a:gd name="connsiteX5" fmla="*/ 5943600 w 5943600"/>
              <a:gd name="connsiteY5" fmla="*/ 0 h 30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3600" h="3096492">
                <a:moveTo>
                  <a:pt x="0" y="3034146"/>
                </a:moveTo>
                <a:cubicBezTo>
                  <a:pt x="126422" y="3065319"/>
                  <a:pt x="252845" y="3096492"/>
                  <a:pt x="581891" y="3054928"/>
                </a:cubicBezTo>
                <a:cubicBezTo>
                  <a:pt x="910937" y="3013364"/>
                  <a:pt x="1451264" y="3006437"/>
                  <a:pt x="1974273" y="2784764"/>
                </a:cubicBezTo>
                <a:cubicBezTo>
                  <a:pt x="2497282" y="2563091"/>
                  <a:pt x="3262746" y="2116282"/>
                  <a:pt x="3719946" y="1724891"/>
                </a:cubicBezTo>
                <a:cubicBezTo>
                  <a:pt x="4177146" y="1333500"/>
                  <a:pt x="4346864" y="723901"/>
                  <a:pt x="4717473" y="436419"/>
                </a:cubicBezTo>
                <a:cubicBezTo>
                  <a:pt x="5088082" y="148937"/>
                  <a:pt x="5749636" y="31173"/>
                  <a:pt x="5943600" y="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dirty="0"/>
          </a:p>
        </p:txBody>
      </p:sp>
      <p:sp>
        <p:nvSpPr>
          <p:cNvPr id="11" name="مربع نص 10"/>
          <p:cNvSpPr txBox="1"/>
          <p:nvPr/>
        </p:nvSpPr>
        <p:spPr>
          <a:xfrm>
            <a:off x="3276600" y="2209800"/>
            <a:ext cx="2362200" cy="5334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400" b="1" dirty="0">
                <a:solidFill>
                  <a:schemeClr val="bg1"/>
                </a:solidFill>
                <a:effectLst>
                  <a:outerShdw blurRad="38100" dist="38100" dir="2700000" algn="tl">
                    <a:srgbClr val="000000">
                      <a:alpha val="43137"/>
                    </a:srgbClr>
                  </a:outerShdw>
                </a:effectLst>
              </a:rPr>
              <a:t>Influence Curves</a:t>
            </a:r>
          </a:p>
          <a:p>
            <a:pPr algn="ctr" fontAlgn="auto">
              <a:spcBef>
                <a:spcPts val="0"/>
              </a:spcBef>
              <a:spcAft>
                <a:spcPts val="0"/>
              </a:spcAft>
              <a:defRPr/>
            </a:pPr>
            <a:r>
              <a:rPr lang="ar-SA" sz="1400" b="1" dirty="0">
                <a:solidFill>
                  <a:schemeClr val="bg1"/>
                </a:solidFill>
                <a:effectLst>
                  <a:outerShdw blurRad="38100" dist="38100" dir="2700000" algn="tl">
                    <a:srgbClr val="000000">
                      <a:alpha val="43137"/>
                    </a:srgbClr>
                  </a:outerShdw>
                </a:effectLst>
              </a:rPr>
              <a:t>منحنيات التأثر</a:t>
            </a:r>
            <a:r>
              <a:rPr lang="en-US" sz="1400" b="1" dirty="0">
                <a:solidFill>
                  <a:schemeClr val="bg1"/>
                </a:solidFill>
                <a:effectLst>
                  <a:outerShdw blurRad="38100" dist="38100" dir="2700000" algn="tl">
                    <a:srgbClr val="000000">
                      <a:alpha val="43137"/>
                    </a:srgbClr>
                  </a:outerShdw>
                </a:effectLst>
              </a:rPr>
              <a:t> </a:t>
            </a:r>
          </a:p>
        </p:txBody>
      </p:sp>
      <p:sp>
        <p:nvSpPr>
          <p:cNvPr id="9228" name="مربع نص 11"/>
          <p:cNvSpPr txBox="1">
            <a:spLocks noChangeArrowheads="1"/>
          </p:cNvSpPr>
          <p:nvPr/>
        </p:nvSpPr>
        <p:spPr bwMode="auto">
          <a:xfrm rot="-5400000">
            <a:off x="292894" y="3713956"/>
            <a:ext cx="198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Amount of Effort</a:t>
            </a:r>
          </a:p>
          <a:p>
            <a:pPr algn="ctr" eaLnBrk="1" hangingPunct="1"/>
            <a:r>
              <a:rPr lang="en-US" sz="1400" b="1">
                <a:latin typeface="Calibri" pitchFamily="34" charset="0"/>
              </a:rPr>
              <a:t>Required </a:t>
            </a:r>
          </a:p>
          <a:p>
            <a:pPr algn="ctr" eaLnBrk="1" hangingPunct="1"/>
            <a:r>
              <a:rPr lang="ar-SA" sz="1400" b="1">
                <a:latin typeface="Calibri" pitchFamily="34" charset="0"/>
              </a:rPr>
              <a:t>مقدار الجهد المطلوب</a:t>
            </a:r>
            <a:endParaRPr lang="en-US" sz="1400" b="1">
              <a:latin typeface="Calibri" pitchFamily="34" charset="0"/>
            </a:endParaRPr>
          </a:p>
          <a:p>
            <a:pPr algn="ctr" eaLnBrk="1" hangingPunct="1"/>
            <a:r>
              <a:rPr lang="en-US" sz="1400" b="1">
                <a:latin typeface="Calibri" pitchFamily="34" charset="0"/>
              </a:rPr>
              <a:t> </a:t>
            </a:r>
          </a:p>
        </p:txBody>
      </p:sp>
      <p:sp>
        <p:nvSpPr>
          <p:cNvPr id="14" name="شكل حر 13"/>
          <p:cNvSpPr/>
          <p:nvPr/>
        </p:nvSpPr>
        <p:spPr>
          <a:xfrm>
            <a:off x="1855788" y="3162300"/>
            <a:ext cx="6400800" cy="2546350"/>
          </a:xfrm>
          <a:custGeom>
            <a:avLst/>
            <a:gdLst>
              <a:gd name="connsiteX0" fmla="*/ 0 w 6400800"/>
              <a:gd name="connsiteY0" fmla="*/ 93518 h 2545773"/>
              <a:gd name="connsiteX1" fmla="*/ 872836 w 6400800"/>
              <a:gd name="connsiteY1" fmla="*/ 93518 h 2545773"/>
              <a:gd name="connsiteX2" fmla="*/ 1953491 w 6400800"/>
              <a:gd name="connsiteY2" fmla="*/ 654627 h 2545773"/>
              <a:gd name="connsiteX3" fmla="*/ 3595255 w 6400800"/>
              <a:gd name="connsiteY3" fmla="*/ 1776845 h 2545773"/>
              <a:gd name="connsiteX4" fmla="*/ 5382491 w 6400800"/>
              <a:gd name="connsiteY4" fmla="*/ 2421082 h 2545773"/>
              <a:gd name="connsiteX5" fmla="*/ 6400800 w 6400800"/>
              <a:gd name="connsiteY5" fmla="*/ 2524991 h 25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0" h="2545773">
                <a:moveTo>
                  <a:pt x="0" y="93518"/>
                </a:moveTo>
                <a:cubicBezTo>
                  <a:pt x="273627" y="46759"/>
                  <a:pt x="547254" y="0"/>
                  <a:pt x="872836" y="93518"/>
                </a:cubicBezTo>
                <a:cubicBezTo>
                  <a:pt x="1198418" y="187036"/>
                  <a:pt x="1499755" y="374073"/>
                  <a:pt x="1953491" y="654627"/>
                </a:cubicBezTo>
                <a:cubicBezTo>
                  <a:pt x="2407227" y="935181"/>
                  <a:pt x="3023755" y="1482436"/>
                  <a:pt x="3595255" y="1776845"/>
                </a:cubicBezTo>
                <a:cubicBezTo>
                  <a:pt x="4166755" y="2071254"/>
                  <a:pt x="4914900" y="2296391"/>
                  <a:pt x="5382491" y="2421082"/>
                </a:cubicBezTo>
                <a:cubicBezTo>
                  <a:pt x="5850082" y="2545773"/>
                  <a:pt x="6400800" y="2524991"/>
                  <a:pt x="6400800" y="2524991"/>
                </a:cubicBez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dirty="0"/>
          </a:p>
        </p:txBody>
      </p:sp>
      <p:sp>
        <p:nvSpPr>
          <p:cNvPr id="9230" name="مربع نص 14"/>
          <p:cNvSpPr txBox="1">
            <a:spLocks noChangeArrowheads="1"/>
          </p:cNvSpPr>
          <p:nvPr/>
        </p:nvSpPr>
        <p:spPr bwMode="auto">
          <a:xfrm>
            <a:off x="1905000" y="27432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Potential Savings</a:t>
            </a:r>
          </a:p>
          <a:p>
            <a:pPr algn="ctr" eaLnBrk="1" hangingPunct="1"/>
            <a:r>
              <a:rPr lang="ar-SA" sz="1400" b="1">
                <a:latin typeface="Calibri" pitchFamily="34" charset="0"/>
              </a:rPr>
              <a:t>التوفير المتوقع</a:t>
            </a:r>
            <a:endParaRPr lang="en-US" sz="1400" b="1">
              <a:latin typeface="Calibri" pitchFamily="34" charset="0"/>
            </a:endParaRPr>
          </a:p>
        </p:txBody>
      </p:sp>
      <p:sp>
        <p:nvSpPr>
          <p:cNvPr id="16" name="مربع نص 15"/>
          <p:cNvSpPr txBox="1"/>
          <p:nvPr/>
        </p:nvSpPr>
        <p:spPr>
          <a:xfrm>
            <a:off x="1981200" y="4724400"/>
            <a:ext cx="2362200" cy="523875"/>
          </a:xfrm>
          <a:prstGeom prst="rect">
            <a:avLst/>
          </a:prstGeom>
          <a:noFill/>
        </p:spPr>
        <p:txBody>
          <a:bodyPr>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cs typeface="+mn-cs"/>
              </a:rPr>
              <a:t>Cost To Change</a:t>
            </a:r>
          </a:p>
          <a:p>
            <a:pPr algn="ctr" fontAlgn="auto">
              <a:spcBef>
                <a:spcPts val="0"/>
              </a:spcBef>
              <a:spcAft>
                <a:spcPts val="0"/>
              </a:spcAft>
              <a:defRPr/>
            </a:pPr>
            <a:r>
              <a:rPr lang="ar-SA" sz="1400" b="1" dirty="0">
                <a:effectLst>
                  <a:outerShdw blurRad="38100" dist="38100" dir="2700000" algn="tl">
                    <a:srgbClr val="000000">
                      <a:alpha val="43137"/>
                    </a:srgbClr>
                  </a:outerShdw>
                </a:effectLst>
                <a:latin typeface="+mn-lt"/>
                <a:cs typeface="+mn-cs"/>
              </a:rPr>
              <a:t>التكلفة للتغيير</a:t>
            </a:r>
            <a:endParaRPr lang="en-US" sz="1400" b="1" dirty="0">
              <a:effectLst>
                <a:outerShdw blurRad="38100" dist="38100" dir="2700000" algn="tl">
                  <a:srgbClr val="000000">
                    <a:alpha val="43137"/>
                  </a:srgbClr>
                </a:outerShdw>
              </a:effectLst>
              <a:latin typeface="+mn-lt"/>
              <a:cs typeface="+mn-cs"/>
            </a:endParaRPr>
          </a:p>
        </p:txBody>
      </p:sp>
      <p:sp>
        <p:nvSpPr>
          <p:cNvPr id="18" name="مثلث متساوي الساقين 17"/>
          <p:cNvSpPr/>
          <p:nvPr/>
        </p:nvSpPr>
        <p:spPr>
          <a:xfrm>
            <a:off x="1828800" y="58674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مثلث متساوي الساقين 18"/>
          <p:cNvSpPr/>
          <p:nvPr/>
        </p:nvSpPr>
        <p:spPr>
          <a:xfrm>
            <a:off x="8229600" y="58674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مثلث متساوي الساقين 19"/>
          <p:cNvSpPr/>
          <p:nvPr/>
        </p:nvSpPr>
        <p:spPr>
          <a:xfrm>
            <a:off x="3429000" y="58674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مثلث متساوي الساقين 20"/>
          <p:cNvSpPr/>
          <p:nvPr/>
        </p:nvSpPr>
        <p:spPr>
          <a:xfrm>
            <a:off x="5029200" y="58674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مثلث متساوي الساقين 21"/>
          <p:cNvSpPr/>
          <p:nvPr/>
        </p:nvSpPr>
        <p:spPr>
          <a:xfrm>
            <a:off x="6705600" y="58674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37" name="مربع نص 22"/>
          <p:cNvSpPr txBox="1">
            <a:spLocks noChangeArrowheads="1"/>
          </p:cNvSpPr>
          <p:nvPr/>
        </p:nvSpPr>
        <p:spPr bwMode="auto">
          <a:xfrm>
            <a:off x="7315200" y="50292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Life Cycle</a:t>
            </a:r>
          </a:p>
          <a:p>
            <a:pPr algn="ctr" eaLnBrk="1" hangingPunct="1"/>
            <a:r>
              <a:rPr lang="ar-SA" sz="1400" b="1">
                <a:latin typeface="Calibri" pitchFamily="34" charset="0"/>
              </a:rPr>
              <a:t>دورة الحياة</a:t>
            </a:r>
            <a:endParaRPr lang="en-US" sz="1400" b="1">
              <a:latin typeface="Calibri" pitchFamily="34" charset="0"/>
            </a:endParaRPr>
          </a:p>
        </p:txBody>
      </p:sp>
      <p:sp>
        <p:nvSpPr>
          <p:cNvPr id="9238" name="مربع نص 23"/>
          <p:cNvSpPr txBox="1">
            <a:spLocks noChangeArrowheads="1"/>
          </p:cNvSpPr>
          <p:nvPr/>
        </p:nvSpPr>
        <p:spPr bwMode="auto">
          <a:xfrm>
            <a:off x="1447800" y="607695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Plan</a:t>
            </a:r>
          </a:p>
          <a:p>
            <a:pPr algn="ctr" eaLnBrk="1" hangingPunct="1"/>
            <a:r>
              <a:rPr lang="ar-SA" sz="1400" b="1">
                <a:latin typeface="Calibri" pitchFamily="34" charset="0"/>
              </a:rPr>
              <a:t>التخطيط</a:t>
            </a:r>
            <a:endParaRPr lang="en-US" sz="1400" b="1">
              <a:latin typeface="Calibri" pitchFamily="34" charset="0"/>
            </a:endParaRPr>
          </a:p>
        </p:txBody>
      </p:sp>
      <p:sp>
        <p:nvSpPr>
          <p:cNvPr id="9239" name="مربع نص 24"/>
          <p:cNvSpPr txBox="1">
            <a:spLocks noChangeArrowheads="1"/>
          </p:cNvSpPr>
          <p:nvPr/>
        </p:nvSpPr>
        <p:spPr bwMode="auto">
          <a:xfrm>
            <a:off x="3048000" y="607695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Design</a:t>
            </a:r>
          </a:p>
          <a:p>
            <a:pPr algn="ctr" eaLnBrk="1" hangingPunct="1"/>
            <a:r>
              <a:rPr lang="ar-SA" sz="1400" b="1">
                <a:latin typeface="Calibri" pitchFamily="34" charset="0"/>
              </a:rPr>
              <a:t>التصميم</a:t>
            </a:r>
            <a:endParaRPr lang="en-US" sz="1400" b="1">
              <a:latin typeface="Calibri" pitchFamily="34" charset="0"/>
            </a:endParaRPr>
          </a:p>
        </p:txBody>
      </p:sp>
      <p:sp>
        <p:nvSpPr>
          <p:cNvPr id="9240" name="مربع نص 25"/>
          <p:cNvSpPr txBox="1">
            <a:spLocks noChangeArrowheads="1"/>
          </p:cNvSpPr>
          <p:nvPr/>
        </p:nvSpPr>
        <p:spPr bwMode="auto">
          <a:xfrm>
            <a:off x="4191000" y="6027738"/>
            <a:ext cx="1981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Development/ Construction</a:t>
            </a:r>
          </a:p>
          <a:p>
            <a:pPr algn="ctr" eaLnBrk="1" hangingPunct="1"/>
            <a:r>
              <a:rPr lang="ar-SA" sz="1400" b="1">
                <a:latin typeface="Calibri" pitchFamily="34" charset="0"/>
              </a:rPr>
              <a:t>التطوير/ الانشاء</a:t>
            </a:r>
            <a:endParaRPr lang="en-US" sz="1400" b="1">
              <a:latin typeface="Calibri" pitchFamily="34" charset="0"/>
            </a:endParaRPr>
          </a:p>
        </p:txBody>
      </p:sp>
      <p:sp>
        <p:nvSpPr>
          <p:cNvPr id="9241" name="مربع نص 26"/>
          <p:cNvSpPr txBox="1">
            <a:spLocks noChangeArrowheads="1"/>
          </p:cNvSpPr>
          <p:nvPr/>
        </p:nvSpPr>
        <p:spPr bwMode="auto">
          <a:xfrm>
            <a:off x="6172200" y="60960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Operation</a:t>
            </a:r>
          </a:p>
          <a:p>
            <a:pPr algn="ctr" eaLnBrk="1" hangingPunct="1"/>
            <a:r>
              <a:rPr lang="ar-SA" sz="1400" b="1">
                <a:latin typeface="Calibri" pitchFamily="34" charset="0"/>
              </a:rPr>
              <a:t>العمليات</a:t>
            </a:r>
            <a:endParaRPr lang="en-US" sz="1400" b="1">
              <a:latin typeface="Calibri" pitchFamily="34" charset="0"/>
            </a:endParaRPr>
          </a:p>
        </p:txBody>
      </p:sp>
      <p:sp>
        <p:nvSpPr>
          <p:cNvPr id="9242" name="مربع نص 27"/>
          <p:cNvSpPr txBox="1">
            <a:spLocks noChangeArrowheads="1"/>
          </p:cNvSpPr>
          <p:nvPr/>
        </p:nvSpPr>
        <p:spPr bwMode="auto">
          <a:xfrm>
            <a:off x="7467600" y="6096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rPr>
              <a:t>Demolition</a:t>
            </a:r>
          </a:p>
          <a:p>
            <a:pPr algn="ctr" eaLnBrk="1" hangingPunct="1"/>
            <a:r>
              <a:rPr lang="ar-SA" sz="1400" b="1">
                <a:latin typeface="Calibri" pitchFamily="34" charset="0"/>
              </a:rPr>
              <a:t>الهدم</a:t>
            </a:r>
            <a:endParaRPr lang="en-US" sz="1400" b="1">
              <a:latin typeface="Calibri" pitchFamily="34" charset="0"/>
            </a:endParaRPr>
          </a:p>
        </p:txBody>
      </p:sp>
    </p:spTree>
    <p:extLst>
      <p:ext uri="{BB962C8B-B14F-4D97-AF65-F5344CB8AC3E}">
        <p14:creationId xmlns:p14="http://schemas.microsoft.com/office/powerpoint/2010/main" val="117531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فوائد هيكل تجزئة العمل </a:t>
            </a:r>
            <a:br>
              <a:rPr lang="ar-SY" dirty="0" smtClean="0"/>
            </a:br>
            <a:r>
              <a:rPr lang="en-US" dirty="0" smtClean="0"/>
              <a:t>WBS Benefits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Y" dirty="0" smtClean="0"/>
              <a:t>منهج رسومي هرمي متسلسل يحدد بوضوح كل عمل في المشروع ويسمح بفهم واضح للعمل .</a:t>
            </a:r>
          </a:p>
          <a:p>
            <a:pPr algn="r" rtl="1"/>
            <a:r>
              <a:rPr lang="ar-SY" dirty="0" smtClean="0"/>
              <a:t>يعمل بمثابة أداة اتصال بين أصحاب المصلحة .</a:t>
            </a:r>
          </a:p>
          <a:p>
            <a:pPr algn="r" rtl="1"/>
            <a:r>
              <a:rPr lang="ar-SY" dirty="0" smtClean="0"/>
              <a:t>يسمح لفريق المشروع بالإحاطة بالمشروع ويشجع الفريق على المشاركة .</a:t>
            </a:r>
          </a:p>
          <a:p>
            <a:pPr algn="r" rtl="1"/>
            <a:r>
              <a:rPr lang="ar-SY" dirty="0" smtClean="0"/>
              <a:t>يصبح أساساً لعمليات للتخطيط .</a:t>
            </a:r>
          </a:p>
          <a:p>
            <a:pPr algn="r" rtl="1"/>
            <a:r>
              <a:rPr lang="ar-SY" dirty="0" smtClean="0"/>
              <a:t>يستخدم كأداة لتقييم التغيرات على النطاق .</a:t>
            </a:r>
          </a:p>
          <a:p>
            <a:pPr algn="r" rtl="1"/>
            <a:r>
              <a:rPr lang="ar-SY" dirty="0" smtClean="0"/>
              <a:t>ربما يفيد كنموذج ( قالب ) يستخدم لمشاريع مماثلة في المستقبل .</a:t>
            </a:r>
          </a:p>
          <a:p>
            <a:pPr algn="r" rtl="1"/>
            <a:r>
              <a:rPr lang="ar-SY" dirty="0" smtClean="0"/>
              <a:t>يسمح لأعضاء الفريق أن يفهموا كيف يمكن أن يناسب عملهم المشروع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40</a:t>
            </a:fld>
            <a:endParaRPr lang="en-US"/>
          </a:p>
        </p:txBody>
      </p:sp>
    </p:spTree>
    <p:extLst>
      <p:ext uri="{BB962C8B-B14F-4D97-AF65-F5344CB8AC3E}">
        <p14:creationId xmlns:p14="http://schemas.microsoft.com/office/powerpoint/2010/main" val="1339797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فوائد هيكل تجزئة العمل </a:t>
            </a:r>
            <a:br>
              <a:rPr lang="ar-SY" dirty="0" smtClean="0"/>
            </a:br>
            <a:r>
              <a:rPr lang="en-US" dirty="0" smtClean="0"/>
              <a:t>WBS Benefits </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في حين أن هيكل تجزئة العمل –  </a:t>
            </a:r>
            <a:r>
              <a:rPr lang="en-US" dirty="0" smtClean="0"/>
              <a:t>WBS  </a:t>
            </a:r>
            <a:r>
              <a:rPr lang="ar-SY" dirty="0" smtClean="0"/>
              <a:t>يشبه مخطط الهيكل التنظيمي ، فهو حقاً بنية  هيكلية تعرف  في أعلى المستويات ، كيف يعتقد أن المنظومة تعمل :</a:t>
            </a:r>
          </a:p>
          <a:p>
            <a:pPr algn="r" rtl="1"/>
            <a:endParaRPr lang="ar-SY" dirty="0" smtClean="0"/>
          </a:p>
          <a:p>
            <a:pPr algn="r" rtl="1"/>
            <a:r>
              <a:rPr lang="ar-SY" dirty="0" smtClean="0"/>
              <a:t>يحدث الهبوط في المستويات نحو الأسفل بشكل متتالٍ حتى يتم إنشاء حزم العمل .</a:t>
            </a:r>
          </a:p>
          <a:p>
            <a:pPr algn="r" rtl="1"/>
            <a:r>
              <a:rPr lang="ar-SY" dirty="0" smtClean="0"/>
              <a:t>حزم العمل تركز على التسليمات ( النتائج ) المقاسة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41</a:t>
            </a:fld>
            <a:endParaRPr lang="en-US"/>
          </a:p>
        </p:txBody>
      </p:sp>
    </p:spTree>
    <p:extLst>
      <p:ext uri="{BB962C8B-B14F-4D97-AF65-F5344CB8AC3E}">
        <p14:creationId xmlns:p14="http://schemas.microsoft.com/office/powerpoint/2010/main" val="1339797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قاموس هيكل تجزئة العمل </a:t>
            </a:r>
            <a:br>
              <a:rPr lang="ar-SY" dirty="0" smtClean="0"/>
            </a:br>
            <a:r>
              <a:rPr lang="en-US" dirty="0" smtClean="0"/>
              <a:t>WBS Dictionary </a:t>
            </a:r>
            <a:endParaRPr lang="en-US" dirty="0"/>
          </a:p>
        </p:txBody>
      </p:sp>
      <p:sp>
        <p:nvSpPr>
          <p:cNvPr id="3" name="Content Placeholder 2"/>
          <p:cNvSpPr>
            <a:spLocks noGrp="1"/>
          </p:cNvSpPr>
          <p:nvPr>
            <p:ph idx="1"/>
          </p:nvPr>
        </p:nvSpPr>
        <p:spPr/>
        <p:txBody>
          <a:bodyPr>
            <a:normAutofit fontScale="77500" lnSpcReduction="20000"/>
          </a:bodyPr>
          <a:lstStyle/>
          <a:p>
            <a:pPr marL="0" indent="0" algn="r" rtl="1">
              <a:buNone/>
            </a:pPr>
            <a:r>
              <a:rPr lang="ar-SY" dirty="0" smtClean="0"/>
              <a:t>قاموس هيكل تجزئة العمل يحتوي على :</a:t>
            </a:r>
          </a:p>
          <a:p>
            <a:pPr marL="0" indent="0" algn="r" rtl="1">
              <a:buNone/>
            </a:pPr>
            <a:endParaRPr lang="ar-SY" dirty="0" smtClean="0"/>
          </a:p>
          <a:p>
            <a:pPr algn="r" rtl="1"/>
            <a:r>
              <a:rPr lang="ar-SY" dirty="0" smtClean="0"/>
              <a:t>وصف العمل الذي يتعين القيام به .</a:t>
            </a:r>
          </a:p>
          <a:p>
            <a:pPr algn="r" rtl="1"/>
            <a:r>
              <a:rPr lang="ar-SY" dirty="0" smtClean="0"/>
              <a:t>من هو المسؤول عن تسليم ( إنجاز ) العمل .</a:t>
            </a:r>
          </a:p>
          <a:p>
            <a:pPr algn="r" rtl="1"/>
            <a:r>
              <a:rPr lang="ar-SY" dirty="0" smtClean="0"/>
              <a:t>التسليمات المقاسة كمياً  .</a:t>
            </a:r>
          </a:p>
          <a:p>
            <a:pPr algn="r" rtl="1"/>
            <a:r>
              <a:rPr lang="ar-SY" dirty="0" smtClean="0"/>
              <a:t>الأنشطة والمعالم ( النقاط العلام – </a:t>
            </a:r>
            <a:r>
              <a:rPr lang="en-US" dirty="0" smtClean="0"/>
              <a:t>milestones ) .</a:t>
            </a:r>
          </a:p>
          <a:p>
            <a:pPr algn="r" rtl="1"/>
            <a:r>
              <a:rPr lang="ar-SY" dirty="0" smtClean="0"/>
              <a:t>الجدول الزمني للعمل .</a:t>
            </a:r>
          </a:p>
          <a:p>
            <a:pPr algn="r" rtl="1"/>
            <a:r>
              <a:rPr lang="ar-SY" dirty="0" smtClean="0"/>
              <a:t>الافتراضات .</a:t>
            </a:r>
          </a:p>
          <a:p>
            <a:pPr algn="r" rtl="1"/>
            <a:r>
              <a:rPr lang="ar-SY" dirty="0" smtClean="0"/>
              <a:t>تقديرات التكلفة .</a:t>
            </a:r>
          </a:p>
          <a:p>
            <a:pPr algn="r" rtl="1"/>
            <a:r>
              <a:rPr lang="ar-SY" dirty="0" smtClean="0"/>
              <a:t>معايير القبول .</a:t>
            </a:r>
          </a:p>
          <a:p>
            <a:pPr algn="r" rtl="1"/>
            <a:r>
              <a:rPr lang="ar-SY" dirty="0" smtClean="0"/>
              <a:t>الاعتماد المتبادل ( الترابط )  – توقف بند على بند آخر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42</a:t>
            </a:fld>
            <a:endParaRPr lang="en-US"/>
          </a:p>
        </p:txBody>
      </p:sp>
    </p:spTree>
    <p:extLst>
      <p:ext uri="{BB962C8B-B14F-4D97-AF65-F5344CB8AC3E}">
        <p14:creationId xmlns:p14="http://schemas.microsoft.com/office/powerpoint/2010/main" val="1339797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قاموس هيكل تجزئة العمل </a:t>
            </a:r>
            <a:br>
              <a:rPr lang="ar-SY" dirty="0" smtClean="0"/>
            </a:br>
            <a:r>
              <a:rPr lang="en-US" dirty="0" smtClean="0"/>
              <a:t>WBS Dictionary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dirty="0" smtClean="0"/>
              <a:t>قاموس هيكل تجزئة العمل –   </a:t>
            </a:r>
            <a:r>
              <a:rPr lang="en-US" dirty="0" smtClean="0"/>
              <a:t>WBS </a:t>
            </a:r>
            <a:r>
              <a:rPr lang="ar-SY" dirty="0" smtClean="0"/>
              <a:t>هو واحد من أهم الوثائق التي يمكن أن يتم إنشاؤها خارج خطة إدارة المشروع . لأنه يحدد بالتفصيل عناصر محددة في هيكل تجزئة العمل ويحدد ملكية النشاط أو حزمة العمل ، وتواريخ الاستحقاق ، والتبعيات ، ومعايير القبول ، وغيرها من العناصر . مثال على هيكل تجزئة العمل –   </a:t>
            </a:r>
            <a:r>
              <a:rPr lang="en-US" dirty="0" smtClean="0"/>
              <a:t>WBS </a:t>
            </a:r>
            <a:r>
              <a:rPr lang="ar-SY" dirty="0" smtClean="0"/>
              <a:t>يتم عرضه كقالب في الصفحة التالية .</a:t>
            </a:r>
          </a:p>
          <a:p>
            <a:pPr algn="r" rtl="1"/>
            <a:r>
              <a:rPr lang="ar-SY" dirty="0" smtClean="0"/>
              <a:t>لاحظ أنه بالإضافة إلى المعلومات الأساسية مثل ( الاسم ، المالك ، الموارد ، تاريخ الاستحقاق ، التكلفة ، المدة الزمنية ، ومعايير القبول ... الخ ) ، في هذه الصفحة أيضاً معلومات حول النشاط عبر التبعيات الوظيفية ؛ والتبعيات على النشاط السابق أو التبعيات التي تنطوي على النشاط اللاحق ( الخلف ) . يمكن تحديد هذه التبعيات هنا وتفصيلها في سمات النشاط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43</a:t>
            </a:fld>
            <a:endParaRPr lang="en-US"/>
          </a:p>
        </p:txBody>
      </p:sp>
    </p:spTree>
    <p:extLst>
      <p:ext uri="{BB962C8B-B14F-4D97-AF65-F5344CB8AC3E}">
        <p14:creationId xmlns:p14="http://schemas.microsoft.com/office/powerpoint/2010/main" val="1339797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قاموس هيكل تجزئة العمل </a:t>
            </a:r>
            <a:br>
              <a:rPr lang="ar-SY" dirty="0" smtClean="0"/>
            </a:br>
            <a:r>
              <a:rPr lang="en-US" dirty="0" smtClean="0"/>
              <a:t>WBS Dictionary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315200" cy="4525963"/>
          </a:xfrm>
          <a:prstGeom prst="rect">
            <a:avLst/>
          </a:prstGeom>
          <a:noFill/>
          <a:ln>
            <a:noFill/>
          </a:ln>
        </p:spPr>
      </p:pic>
      <p:sp>
        <p:nvSpPr>
          <p:cNvPr id="3" name="Slide Number Placeholder 2"/>
          <p:cNvSpPr>
            <a:spLocks noGrp="1"/>
          </p:cNvSpPr>
          <p:nvPr>
            <p:ph type="sldNum" sz="quarter" idx="12"/>
          </p:nvPr>
        </p:nvSpPr>
        <p:spPr/>
        <p:txBody>
          <a:bodyPr/>
          <a:lstStyle/>
          <a:p>
            <a:fld id="{27E0229F-76F2-40CE-9AFB-09AE6831E6DD}" type="slidenum">
              <a:rPr lang="en-US" smtClean="0"/>
              <a:t>44</a:t>
            </a:fld>
            <a:endParaRPr lang="en-US"/>
          </a:p>
        </p:txBody>
      </p:sp>
    </p:spTree>
    <p:extLst>
      <p:ext uri="{BB962C8B-B14F-4D97-AF65-F5344CB8AC3E}">
        <p14:creationId xmlns:p14="http://schemas.microsoft.com/office/powerpoint/2010/main" val="1339797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التحقق من النطاق </a:t>
            </a:r>
            <a:br>
              <a:rPr lang="ar-SY" dirty="0" smtClean="0"/>
            </a:br>
            <a:r>
              <a:rPr lang="en-US" dirty="0" smtClean="0"/>
              <a:t>Verify Scope </a:t>
            </a:r>
            <a:endParaRPr lang="en-US" dirty="0"/>
          </a:p>
        </p:txBody>
      </p:sp>
      <p:sp>
        <p:nvSpPr>
          <p:cNvPr id="3" name="Content Placeholder 2"/>
          <p:cNvSpPr>
            <a:spLocks noGrp="1"/>
          </p:cNvSpPr>
          <p:nvPr>
            <p:ph idx="1"/>
          </p:nvPr>
        </p:nvSpPr>
        <p:spPr/>
        <p:txBody>
          <a:bodyPr>
            <a:normAutofit fontScale="85000" lnSpcReduction="10000"/>
          </a:bodyPr>
          <a:lstStyle/>
          <a:p>
            <a:pPr marL="0" indent="0" algn="r" rtl="1">
              <a:buNone/>
            </a:pPr>
            <a:r>
              <a:rPr lang="ar-SY" dirty="0" smtClean="0"/>
              <a:t>عملية التحقق من النطاق هو ما نفعله للحصول على الموافقة الرسمية على منتج العمل وتسليمات المشروع من أصحاب المصلحة . يحدث تحقق النطاق ضمن مجموعة عمليات الرصد والتحكم .</a:t>
            </a:r>
          </a:p>
          <a:p>
            <a:pPr marL="0" indent="0" algn="r" rtl="1">
              <a:buNone/>
            </a:pPr>
            <a:r>
              <a:rPr lang="ar-SY" dirty="0" smtClean="0"/>
              <a:t>ماذا تحتاج للتحقق من النطاق ؟ فيما يلي بعض المدخلات الرئيسية التي من شأنها أن تساعدك : </a:t>
            </a:r>
          </a:p>
          <a:p>
            <a:pPr algn="r" rtl="1"/>
            <a:r>
              <a:rPr lang="ar-SY" dirty="0" smtClean="0"/>
              <a:t>وثائق المتطلبات .</a:t>
            </a:r>
          </a:p>
          <a:p>
            <a:pPr algn="r" rtl="1"/>
            <a:r>
              <a:rPr lang="ar-SY" dirty="0" smtClean="0"/>
              <a:t>مصفوفة تتبع المتطلبات .</a:t>
            </a:r>
          </a:p>
          <a:p>
            <a:pPr algn="r" rtl="1"/>
            <a:r>
              <a:rPr lang="ar-SY" dirty="0" smtClean="0"/>
              <a:t>البيان التفصيلي للنطاق .</a:t>
            </a:r>
          </a:p>
          <a:p>
            <a:pPr algn="r" rtl="1"/>
            <a:r>
              <a:rPr lang="ar-SY" dirty="0" smtClean="0"/>
              <a:t>التحقق من صحة التسليمات من خلال إجراء مراقبة الجودة - </a:t>
            </a:r>
            <a:r>
              <a:rPr lang="en-US" dirty="0" smtClean="0"/>
              <a:t>Quality Control.</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45</a:t>
            </a:fld>
            <a:endParaRPr lang="en-US"/>
          </a:p>
        </p:txBody>
      </p:sp>
    </p:spTree>
    <p:extLst>
      <p:ext uri="{BB962C8B-B14F-4D97-AF65-F5344CB8AC3E}">
        <p14:creationId xmlns:p14="http://schemas.microsoft.com/office/powerpoint/2010/main" val="133979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التحقق من النطاق </a:t>
            </a:r>
            <a:br>
              <a:rPr lang="ar-SY" dirty="0" smtClean="0"/>
            </a:br>
            <a:r>
              <a:rPr lang="en-US" dirty="0" smtClean="0"/>
              <a:t>Verify Scope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63141"/>
            <a:ext cx="8229600" cy="3200081"/>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46</a:t>
            </a:fld>
            <a:endParaRPr lang="en-US"/>
          </a:p>
        </p:txBody>
      </p:sp>
    </p:spTree>
    <p:extLst>
      <p:ext uri="{BB962C8B-B14F-4D97-AF65-F5344CB8AC3E}">
        <p14:creationId xmlns:p14="http://schemas.microsoft.com/office/powerpoint/2010/main" val="1339797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متى يحدث التحقق من النطاق </a:t>
            </a:r>
            <a:br>
              <a:rPr lang="ar-SY" dirty="0" smtClean="0"/>
            </a:br>
            <a:r>
              <a:rPr lang="en-US" dirty="0" smtClean="0"/>
              <a:t>When Scope Verification Occurs </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ar-SY" dirty="0" smtClean="0"/>
              <a:t>التحقق نطاق يهتم أساسا القبول الرسمي للنتائج المرجوة من قبل الزبون . كما هذا النحو، فإنه يمكن أن تحدث ليس فقط في نهاية المشروع، ولكن أيضا في نهاية كل مرحلة من مراحل المشروع. باعتبارها نتيجة لذلك، يمكن التحقق من عناصر نطاق تسليمها تدريجيا مع تطور المشروع. هذا يتجنب 'متلازمة صفقة طلقة واحدة'، حيث يتم التحقق من المنتج الوحيد في اختبار قبول المستخدم فقط قبل الإفراج في عملية الإنتاج. التحقق نطاق ثابت من إنجازها يسمح مدير المشروع وللفريق المشروع لإجراء التصحيحات دورة الإضافية كما تقدم المشروع لضمان نجاح</a:t>
            </a:r>
          </a:p>
          <a:p>
            <a:pPr marL="0" indent="0" algn="r" rtl="1">
              <a:buNone/>
            </a:pPr>
            <a:r>
              <a:rPr lang="ar-SY" dirty="0" smtClean="0"/>
              <a:t>التسليم.</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47</a:t>
            </a:fld>
            <a:endParaRPr lang="en-US"/>
          </a:p>
        </p:txBody>
      </p:sp>
    </p:spTree>
    <p:extLst>
      <p:ext uri="{BB962C8B-B14F-4D97-AF65-F5344CB8AC3E}">
        <p14:creationId xmlns:p14="http://schemas.microsoft.com/office/powerpoint/2010/main" val="1339797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Y" dirty="0" smtClean="0"/>
              <a:t>الفرق بين التحقق من النطاق و ضبط الجودة</a:t>
            </a:r>
            <a:endParaRPr lang="en-US" dirty="0"/>
          </a:p>
        </p:txBody>
      </p:sp>
      <p:sp>
        <p:nvSpPr>
          <p:cNvPr id="3" name="Content Placeholder 2"/>
          <p:cNvSpPr>
            <a:spLocks noGrp="1"/>
          </p:cNvSpPr>
          <p:nvPr>
            <p:ph idx="1"/>
          </p:nvPr>
        </p:nvSpPr>
        <p:spPr/>
        <p:txBody>
          <a:bodyPr>
            <a:normAutofit lnSpcReduction="10000"/>
          </a:bodyPr>
          <a:lstStyle/>
          <a:p>
            <a:pPr algn="r" rtl="1"/>
            <a:r>
              <a:rPr lang="ar-SY" dirty="0" smtClean="0"/>
              <a:t>التحقق من النطاق - </a:t>
            </a:r>
            <a:r>
              <a:rPr lang="en-US" dirty="0" smtClean="0"/>
              <a:t>Verify Scope : </a:t>
            </a:r>
            <a:r>
              <a:rPr lang="ar-SY" dirty="0" smtClean="0"/>
              <a:t>هي عملية إضفاء الطابع الرسمي على قبول مخرجات  المشروع المنجزة ( من قبل العميل ) .</a:t>
            </a:r>
          </a:p>
          <a:p>
            <a:pPr algn="r" rtl="1"/>
            <a:r>
              <a:rPr lang="ar-SY" dirty="0" smtClean="0"/>
              <a:t>إجراء مراقبة الجودة  - </a:t>
            </a:r>
            <a:r>
              <a:rPr lang="en-US" dirty="0" smtClean="0"/>
              <a:t>Perform Quality Control : </a:t>
            </a:r>
            <a:r>
              <a:rPr lang="ar-SY" dirty="0" smtClean="0"/>
              <a:t>هي عملية رصد وتسجيل نتائج تنفيذ أنشطة الجودة لتقييم الأداء والتوصية بالتغييرات اللازمة ( إن لزمت ) . أداء ضبط الجودة تحدث عادةً أولاً لأننا عموماً نتحقق من التوصل إلى متطلبات الجودة قبل التحقق مع العملاء بأننا  قد " أتتمنا العمل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48</a:t>
            </a:fld>
            <a:endParaRPr lang="en-US"/>
          </a:p>
        </p:txBody>
      </p:sp>
    </p:spTree>
    <p:extLst>
      <p:ext uri="{BB962C8B-B14F-4D97-AF65-F5344CB8AC3E}">
        <p14:creationId xmlns:p14="http://schemas.microsoft.com/office/powerpoint/2010/main" val="1339797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ضبط النطاق </a:t>
            </a:r>
            <a:br>
              <a:rPr lang="ar-SY" dirty="0" smtClean="0"/>
            </a:br>
            <a:r>
              <a:rPr lang="en-US" dirty="0" smtClean="0"/>
              <a:t>Control Scope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69113"/>
            <a:ext cx="8229600" cy="3788137"/>
          </a:xfrm>
          <a:prstGeom prst="rect">
            <a:avLst/>
          </a:prstGeom>
          <a:noFill/>
        </p:spPr>
      </p:pic>
      <p:sp>
        <p:nvSpPr>
          <p:cNvPr id="3" name="Slide Number Placeholder 2"/>
          <p:cNvSpPr>
            <a:spLocks noGrp="1"/>
          </p:cNvSpPr>
          <p:nvPr>
            <p:ph type="sldNum" sz="quarter" idx="12"/>
          </p:nvPr>
        </p:nvSpPr>
        <p:spPr/>
        <p:txBody>
          <a:bodyPr/>
          <a:lstStyle/>
          <a:p>
            <a:fld id="{27E0229F-76F2-40CE-9AFB-09AE6831E6DD}" type="slidenum">
              <a:rPr lang="en-US" smtClean="0"/>
              <a:t>49</a:t>
            </a:fld>
            <a:endParaRPr lang="en-US"/>
          </a:p>
        </p:txBody>
      </p:sp>
    </p:spTree>
    <p:extLst>
      <p:ext uri="{BB962C8B-B14F-4D97-AF65-F5344CB8AC3E}">
        <p14:creationId xmlns:p14="http://schemas.microsoft.com/office/powerpoint/2010/main" val="133979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Scope Statement Content</a:t>
            </a:r>
            <a:r>
              <a:rPr lang="ar-SY" dirty="0" smtClean="0"/>
              <a:t/>
            </a:r>
            <a:br>
              <a:rPr lang="ar-SY" dirty="0" smtClean="0"/>
            </a:br>
            <a:r>
              <a:rPr lang="ar-SY" dirty="0" smtClean="0"/>
              <a:t>مكونات بيان النطاق </a:t>
            </a:r>
            <a:endParaRPr lang="en-US" dirty="0"/>
          </a:p>
        </p:txBody>
      </p:sp>
      <p:sp>
        <p:nvSpPr>
          <p:cNvPr id="38915" name="Content Placeholder 2"/>
          <p:cNvSpPr>
            <a:spLocks noGrp="1"/>
          </p:cNvSpPr>
          <p:nvPr>
            <p:ph sz="half" idx="1"/>
          </p:nvPr>
        </p:nvSpPr>
        <p:spPr>
          <a:xfrm>
            <a:off x="457200" y="1600200"/>
            <a:ext cx="4038600" cy="5029200"/>
          </a:xfrm>
        </p:spPr>
        <p:txBody>
          <a:bodyPr/>
          <a:lstStyle/>
          <a:p>
            <a:pPr eaLnBrk="1" hangingPunct="1"/>
            <a:r>
              <a:rPr lang="en-US" sz="2000" b="1" smtClean="0">
                <a:solidFill>
                  <a:srgbClr val="C00000"/>
                </a:solidFill>
              </a:rPr>
              <a:t>Project constraints. </a:t>
            </a:r>
            <a:endParaRPr lang="ar-SY" sz="2000" b="1" smtClean="0">
              <a:solidFill>
                <a:srgbClr val="C00000"/>
              </a:solidFill>
            </a:endParaRPr>
          </a:p>
          <a:p>
            <a:pPr lvl="1" eaLnBrk="1" hangingPunct="1"/>
            <a:r>
              <a:rPr lang="en-US" sz="1400" smtClean="0"/>
              <a:t>Lists and describes the specific project constraints associated with the</a:t>
            </a:r>
            <a:r>
              <a:rPr lang="ar-SY" sz="1400" smtClean="0"/>
              <a:t> </a:t>
            </a:r>
            <a:r>
              <a:rPr lang="en-US" sz="1400" smtClean="0"/>
              <a:t>project scope that limits the team’s options, for example, a predefined budget or any imposed dates</a:t>
            </a:r>
            <a:r>
              <a:rPr lang="ar-SY" sz="1400" smtClean="0"/>
              <a:t> </a:t>
            </a:r>
            <a:r>
              <a:rPr lang="en-US" sz="1400" smtClean="0"/>
              <a:t>or schedule milestones that are issued by the customer or performing organization. When a project</a:t>
            </a:r>
            <a:r>
              <a:rPr lang="ar-SY" sz="1400" smtClean="0"/>
              <a:t> </a:t>
            </a:r>
            <a:r>
              <a:rPr lang="en-US" sz="1400" smtClean="0"/>
              <a:t>is performed under contract, contractual provisions will generally be constraints. Information on</a:t>
            </a:r>
            <a:r>
              <a:rPr lang="ar-SY" sz="1400" smtClean="0"/>
              <a:t> </a:t>
            </a:r>
            <a:r>
              <a:rPr lang="en-US" sz="1400" smtClean="0"/>
              <a:t>constraints may be listed in the project scope statement or in a separate log.</a:t>
            </a:r>
            <a:endParaRPr lang="ar-SY" sz="1400" smtClean="0"/>
          </a:p>
          <a:p>
            <a:pPr eaLnBrk="1" hangingPunct="1"/>
            <a:r>
              <a:rPr lang="en-US" sz="2000" b="1" smtClean="0">
                <a:solidFill>
                  <a:srgbClr val="C00000"/>
                </a:solidFill>
              </a:rPr>
              <a:t>Project assumptions.</a:t>
            </a:r>
            <a:endParaRPr lang="ar-SY" sz="2000" b="1" smtClean="0">
              <a:solidFill>
                <a:srgbClr val="C00000"/>
              </a:solidFill>
            </a:endParaRPr>
          </a:p>
          <a:p>
            <a:pPr lvl="1" eaLnBrk="1" hangingPunct="1"/>
            <a:r>
              <a:rPr lang="en-US" sz="1200" smtClean="0"/>
              <a:t> Lists and describes the specific project assumptions associated with the</a:t>
            </a:r>
            <a:r>
              <a:rPr lang="ar-SY" sz="1200" smtClean="0"/>
              <a:t> </a:t>
            </a:r>
            <a:r>
              <a:rPr lang="en-US" sz="1200" smtClean="0"/>
              <a:t>project scope and the potential impact of those assumptions if they prove to be false. Project</a:t>
            </a:r>
            <a:r>
              <a:rPr lang="ar-SY" sz="1200" smtClean="0"/>
              <a:t> </a:t>
            </a:r>
            <a:r>
              <a:rPr lang="en-US" sz="1200" smtClean="0"/>
              <a:t>teams frequently identify, document, and validate assumptions as part of their planning process.</a:t>
            </a:r>
            <a:r>
              <a:rPr lang="ar-SY" sz="1200" smtClean="0"/>
              <a:t> </a:t>
            </a:r>
            <a:r>
              <a:rPr lang="en-US" sz="1200" smtClean="0"/>
              <a:t>Information on assumptions may be listed in the project scope statement or in a separate log.</a:t>
            </a:r>
          </a:p>
        </p:txBody>
      </p:sp>
      <p:sp>
        <p:nvSpPr>
          <p:cNvPr id="38916" name="Content Placeholder 3"/>
          <p:cNvSpPr>
            <a:spLocks noGrp="1"/>
          </p:cNvSpPr>
          <p:nvPr>
            <p:ph sz="half" idx="2"/>
          </p:nvPr>
        </p:nvSpPr>
        <p:spPr>
          <a:xfrm>
            <a:off x="4648200" y="1600200"/>
            <a:ext cx="4038600" cy="4724400"/>
          </a:xfrm>
        </p:spPr>
        <p:txBody>
          <a:bodyPr/>
          <a:lstStyle/>
          <a:p>
            <a:pPr algn="r" rtl="1" eaLnBrk="1" hangingPunct="1"/>
            <a:r>
              <a:rPr lang="ar-SY" sz="1800" b="1" dirty="0" smtClean="0">
                <a:solidFill>
                  <a:srgbClr val="C00000"/>
                </a:solidFill>
              </a:rPr>
              <a:t> قيود المشروع</a:t>
            </a:r>
            <a:r>
              <a:rPr lang="en-US" sz="1800" b="1" dirty="0" smtClean="0">
                <a:solidFill>
                  <a:srgbClr val="C00000"/>
                </a:solidFill>
              </a:rPr>
              <a:t> </a:t>
            </a:r>
            <a:r>
              <a:rPr lang="ar-SY" sz="1800" b="1" dirty="0" smtClean="0">
                <a:solidFill>
                  <a:srgbClr val="C00000"/>
                </a:solidFill>
              </a:rPr>
              <a:t>.</a:t>
            </a:r>
          </a:p>
          <a:p>
            <a:pPr lvl="1" algn="r" rtl="1" eaLnBrk="1" hangingPunct="1"/>
            <a:r>
              <a:rPr lang="ar-SY" sz="1600" dirty="0" smtClean="0"/>
              <a:t> تسرد وتصف قيود المشروع الخاصة المتعلقة بنطاق المشروع التي تحدد خيارات الفريق مثل الميزانية المحددة مسبقًا أو أي تواريخ محددة أو أهداف الجدول الزمني التي يصدرها العميل أو المؤسسة المنفذة. عند إجراء أحد المشاريع بموجب تعاقد، فإن الشروط التعاقدية عادة ما تكون قيود. قد يتم سرد المعلومات المتعلقة بالقيود في بيان نطاق المشروع أو في سجل منفصل.</a:t>
            </a:r>
          </a:p>
          <a:p>
            <a:pPr algn="r" rtl="1" eaLnBrk="1" hangingPunct="1"/>
            <a:r>
              <a:rPr lang="ar-SY" sz="1800" b="1" dirty="0" smtClean="0">
                <a:solidFill>
                  <a:srgbClr val="C00000"/>
                </a:solidFill>
              </a:rPr>
              <a:t> افتراضات المشروع</a:t>
            </a:r>
            <a:r>
              <a:rPr lang="en-US" sz="1800" b="1" dirty="0" smtClean="0">
                <a:solidFill>
                  <a:srgbClr val="C00000"/>
                </a:solidFill>
              </a:rPr>
              <a:t> </a:t>
            </a:r>
            <a:r>
              <a:rPr lang="ar-SY" sz="1800" b="1" dirty="0" smtClean="0">
                <a:solidFill>
                  <a:srgbClr val="C00000"/>
                </a:solidFill>
              </a:rPr>
              <a:t>. </a:t>
            </a:r>
          </a:p>
          <a:p>
            <a:pPr lvl="1" algn="r" rtl="1" eaLnBrk="1" hangingPunct="1"/>
            <a:r>
              <a:rPr lang="ar-SY" sz="1600" dirty="0" smtClean="0"/>
              <a:t>تسرد وتوضح افتراضات المشروع الخاصة المتعلقة بنطاق المشروع والتأثير المحتمل لتلك الافتراضات في حالة التأآد من أنها افتراضات خاطئة. تقوم فرق المشروع بتحديد وتوثيق وتصحيح الافتراضات بشكل متكرر آجزء من عملية التخطيط التي يقومون بها. قد يتم سرد المعلومات المتعلقة بالافتراضات في بيان نطاق المشروع أو في سجل منفصل.</a:t>
            </a:r>
            <a:endParaRPr lang="en-US" sz="1600" dirty="0" smtClean="0"/>
          </a:p>
          <a:p>
            <a:pPr algn="r" rtl="1" eaLnBrk="1" hangingPunct="1">
              <a:buFont typeface="Arial" charset="0"/>
              <a:buNone/>
            </a:pPr>
            <a:endParaRPr lang="en-US" sz="1800" dirty="0" smtClean="0"/>
          </a:p>
        </p:txBody>
      </p:sp>
      <p:sp>
        <p:nvSpPr>
          <p:cNvPr id="5" name="Slide Number Placeholder 4"/>
          <p:cNvSpPr>
            <a:spLocks noGrp="1"/>
          </p:cNvSpPr>
          <p:nvPr>
            <p:ph type="sldNum" sz="quarter" idx="12"/>
          </p:nvPr>
        </p:nvSpPr>
        <p:spPr/>
        <p:txBody>
          <a:bodyPr/>
          <a:lstStyle/>
          <a:p>
            <a:pPr>
              <a:defRPr/>
            </a:pPr>
            <a:fld id="{F39232AA-DDE5-43A9-AB7F-A39753EDB6CC}" type="slidenum">
              <a:rPr lang="en-US"/>
              <a:pPr>
                <a:defRPr/>
              </a:pPr>
              <a:t>5</a:t>
            </a:fld>
            <a:endParaRPr lang="en-US"/>
          </a:p>
        </p:txBody>
      </p:sp>
    </p:spTree>
    <p:extLst>
      <p:ext uri="{BB962C8B-B14F-4D97-AF65-F5344CB8AC3E}">
        <p14:creationId xmlns:p14="http://schemas.microsoft.com/office/powerpoint/2010/main" val="32610852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ضبط النطاق </a:t>
            </a:r>
            <a:br>
              <a:rPr lang="ar-SY" dirty="0" smtClean="0"/>
            </a:br>
            <a:r>
              <a:rPr lang="en-US" dirty="0" smtClean="0"/>
              <a:t>Control Scope </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Y" dirty="0" smtClean="0"/>
              <a:t>يكون لديك خط أساس محدد بوضوح للنطاق ضمن خطة إدارة المشروع </a:t>
            </a:r>
          </a:p>
          <a:p>
            <a:pPr algn="r" rtl="1"/>
            <a:r>
              <a:rPr lang="ar-SY" dirty="0" smtClean="0"/>
              <a:t>تحققت من النطاق مقابل مصفوفة تتبع المتطلبات .</a:t>
            </a:r>
          </a:p>
          <a:p>
            <a:pPr algn="r" rtl="1"/>
            <a:r>
              <a:rPr lang="ar-SY" dirty="0" smtClean="0"/>
              <a:t>تقوم بقياس أداء المشروع مقابل الخط الأساس للنطاق باستخدام تقنيات تحليل التباين لتحديد ما إذا كان يلزم اتخاذ إجراءات وقائية أو تصحيحية تقوم بتحديد تأثير التغيرات في النطاق على الجدول الزمني والميزانية ، وجودة المنتج وتكوينه .</a:t>
            </a:r>
          </a:p>
          <a:p>
            <a:pPr marL="0" indent="0" algn="r" rtl="1">
              <a:buNone/>
            </a:pPr>
            <a:r>
              <a:rPr lang="ar-SY" dirty="0" smtClean="0"/>
              <a:t>حيث أن العملية هي استباقية في الأساس ، فوظيفة مدير المشروع هي أيضاً تنطوي على التركيز على منع التغييرات غير الضرورية على المشروع أي منع " زحف النطاق - </a:t>
            </a:r>
            <a:r>
              <a:rPr lang="en-US" dirty="0" smtClean="0"/>
              <a:t>scope creep"  </a:t>
            </a:r>
            <a:r>
              <a:rPr lang="ar-SY" dirty="0" smtClean="0"/>
              <a:t>وهذا يشكل عاملاً هاناً وكبيراً هنا .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50</a:t>
            </a:fld>
            <a:endParaRPr lang="en-US"/>
          </a:p>
        </p:txBody>
      </p:sp>
    </p:spTree>
    <p:extLst>
      <p:ext uri="{BB962C8B-B14F-4D97-AF65-F5344CB8AC3E}">
        <p14:creationId xmlns:p14="http://schemas.microsoft.com/office/powerpoint/2010/main" val="1339797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ضبط بالنطاق </a:t>
            </a:r>
            <a:br>
              <a:rPr lang="ar-SY" dirty="0" smtClean="0"/>
            </a:br>
            <a:r>
              <a:rPr lang="en-US" dirty="0" smtClean="0"/>
              <a:t>Scope Control Methods </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ar-SY" dirty="0" smtClean="0"/>
              <a:t>منع أو القضاء على زحف نطاق المشروع يتطلب التنفيذ القسري لنظام ضبط التغييرات الذي يتطلب :</a:t>
            </a:r>
          </a:p>
          <a:p>
            <a:pPr algn="r" rtl="1"/>
            <a:r>
              <a:rPr lang="ar-SY" dirty="0" smtClean="0"/>
              <a:t>يجب توثيق جميع طلبات التغييرات على النطاق .</a:t>
            </a:r>
          </a:p>
          <a:p>
            <a:pPr algn="r" rtl="1"/>
            <a:r>
              <a:rPr lang="ar-SY" dirty="0" smtClean="0"/>
              <a:t>يجب إجراء التقييم لأثر جميع التغييرات المطلوبة على النطاق .</a:t>
            </a:r>
          </a:p>
          <a:p>
            <a:pPr algn="r" rtl="1"/>
            <a:r>
              <a:rPr lang="ar-SY" dirty="0" smtClean="0"/>
              <a:t>يجب مراجعة جميع التغييرات المطلوبة على النطاق من قبل الزبون ، والمنظومة المنفذة , ومجلس مراقبة التغيير </a:t>
            </a:r>
            <a:r>
              <a:rPr lang="en-US" dirty="0" smtClean="0"/>
              <a:t>          </a:t>
            </a:r>
            <a:r>
              <a:rPr lang="ar-SY" dirty="0" smtClean="0"/>
              <a:t>( مجلس ضبط التغيير ) .</a:t>
            </a:r>
          </a:p>
          <a:p>
            <a:pPr algn="r" rtl="1"/>
            <a:r>
              <a:rPr lang="ar-SY" dirty="0" smtClean="0"/>
              <a:t>يمكن قبول أو رفض جميع التغييرات المطلوبة على النطاق .</a:t>
            </a:r>
            <a:endParaRPr lang="ar-SY" dirty="0"/>
          </a:p>
        </p:txBody>
      </p:sp>
      <p:sp>
        <p:nvSpPr>
          <p:cNvPr id="4" name="Slide Number Placeholder 3"/>
          <p:cNvSpPr>
            <a:spLocks noGrp="1"/>
          </p:cNvSpPr>
          <p:nvPr>
            <p:ph type="sldNum" sz="quarter" idx="12"/>
          </p:nvPr>
        </p:nvSpPr>
        <p:spPr/>
        <p:txBody>
          <a:bodyPr/>
          <a:lstStyle/>
          <a:p>
            <a:fld id="{27E0229F-76F2-40CE-9AFB-09AE6831E6DD}" type="slidenum">
              <a:rPr lang="en-US" smtClean="0"/>
              <a:t>51</a:t>
            </a:fld>
            <a:endParaRPr lang="en-US"/>
          </a:p>
        </p:txBody>
      </p:sp>
    </p:spTree>
    <p:extLst>
      <p:ext uri="{BB962C8B-B14F-4D97-AF65-F5344CB8AC3E}">
        <p14:creationId xmlns:p14="http://schemas.microsoft.com/office/powerpoint/2010/main" val="1339797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ضبط النطاق </a:t>
            </a:r>
            <a:br>
              <a:rPr lang="ar-SY" dirty="0" smtClean="0"/>
            </a:br>
            <a:r>
              <a:rPr lang="en-US" dirty="0" smtClean="0"/>
              <a:t>Scope Control Methods </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وثمة عنصر رئيسي في ضبط النطاق وهو أن يكون هناك نظام لمراقبة التغييرات القسرية والذي لا يسمح بالتغييرات غير الموثقة ، أو التغييرات غير المعتمدة . في المنظومات التي لديها نظم معقدة وكبيرة ، يمكن للتغيرات غير الموثقة أن تتسبب في خراب كبير وملايين الدولارات من التكلفة الإضافية . مع زيادة حجم المنظومات وتعقيدها وزيادة تعقيد نظمها ، فإنه يصبح من الأكثر أهمية أن يكون هناك نظام لمراقبة التغييرات القسرية وتوثيق عملية معالجتها . للسيطرة علة " زحف النطاق " والطلاء بالذهب تصبح عملية ضبط النطاق عملية أساسية .</a:t>
            </a:r>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52</a:t>
            </a:fld>
            <a:endParaRPr lang="en-US"/>
          </a:p>
        </p:txBody>
      </p:sp>
    </p:spTree>
    <p:extLst>
      <p:ext uri="{BB962C8B-B14F-4D97-AF65-F5344CB8AC3E}">
        <p14:creationId xmlns:p14="http://schemas.microsoft.com/office/powerpoint/2010/main" val="1339797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Y" dirty="0" smtClean="0"/>
              <a:t>ملخص </a:t>
            </a:r>
            <a:endParaRPr lang="en-US" dirty="0"/>
          </a:p>
        </p:txBody>
      </p:sp>
      <p:sp>
        <p:nvSpPr>
          <p:cNvPr id="3" name="Content Placeholder 2"/>
          <p:cNvSpPr>
            <a:spLocks noGrp="1"/>
          </p:cNvSpPr>
          <p:nvPr>
            <p:ph idx="1"/>
          </p:nvPr>
        </p:nvSpPr>
        <p:spPr/>
        <p:txBody>
          <a:bodyPr>
            <a:normAutofit fontScale="85000" lnSpcReduction="20000"/>
          </a:bodyPr>
          <a:lstStyle/>
          <a:p>
            <a:pPr marL="0" indent="0" algn="r" rtl="1">
              <a:buNone/>
            </a:pPr>
            <a:r>
              <a:rPr lang="ar-SY" dirty="0" smtClean="0"/>
              <a:t>ملخص – </a:t>
            </a:r>
            <a:r>
              <a:rPr lang="en-US" dirty="0" smtClean="0"/>
              <a:t>Summary :</a:t>
            </a:r>
          </a:p>
          <a:p>
            <a:pPr marL="0" indent="0" algn="r" rtl="1">
              <a:buNone/>
            </a:pPr>
            <a:r>
              <a:rPr lang="ar-SY" dirty="0" smtClean="0"/>
              <a:t>ناقش هذا القسم إدارة النطاق ، بما في ذلك ما يلي :</a:t>
            </a:r>
          </a:p>
          <a:p>
            <a:pPr algn="r" rtl="1"/>
            <a:r>
              <a:rPr lang="ar-SY" dirty="0" smtClean="0"/>
              <a:t>مكونات وأهمية وجود بيان نطاق مفصل وخطة لإدارة النطاق .</a:t>
            </a:r>
          </a:p>
          <a:p>
            <a:pPr algn="r" rtl="1"/>
            <a:r>
              <a:rPr lang="ar-SY" dirty="0" smtClean="0"/>
              <a:t>المتطلبات وطرق جمع المتطلبات .</a:t>
            </a:r>
          </a:p>
          <a:p>
            <a:pPr algn="r" rtl="1"/>
            <a:r>
              <a:rPr lang="ar-SY" dirty="0" smtClean="0"/>
              <a:t>مصفوفة تتبع المتطلبات .</a:t>
            </a:r>
          </a:p>
          <a:p>
            <a:pPr algn="r" rtl="1"/>
            <a:r>
              <a:rPr lang="ar-SY" dirty="0" smtClean="0"/>
              <a:t>لماذا وكيف يتم إنشاء هيكل تجزئة العمل .</a:t>
            </a:r>
          </a:p>
          <a:p>
            <a:pPr algn="r" rtl="1"/>
            <a:r>
              <a:rPr lang="ar-SY" dirty="0" smtClean="0"/>
              <a:t>الخط الأساس للنطاق .</a:t>
            </a:r>
          </a:p>
          <a:p>
            <a:pPr algn="r" rtl="1"/>
            <a:r>
              <a:rPr lang="ar-SY" dirty="0" smtClean="0"/>
              <a:t>تعريف مصطلحات النطاق مثل : حزمة العمل - </a:t>
            </a:r>
            <a:r>
              <a:rPr lang="en-US" dirty="0" smtClean="0"/>
              <a:t>work package ، </a:t>
            </a:r>
            <a:r>
              <a:rPr lang="ar-SY" dirty="0" smtClean="0"/>
              <a:t>قاموس هيكل تجزئة العمل - </a:t>
            </a:r>
            <a:r>
              <a:rPr lang="en-US" dirty="0" smtClean="0"/>
              <a:t>WBS dictionary ، </a:t>
            </a:r>
            <a:r>
              <a:rPr lang="ar-SY" dirty="0" smtClean="0"/>
              <a:t>والتحليل – </a:t>
            </a:r>
            <a:r>
              <a:rPr lang="en-US" dirty="0" smtClean="0"/>
              <a:t>decomposition .</a:t>
            </a:r>
          </a:p>
          <a:p>
            <a:pPr algn="r" rtl="1"/>
            <a:r>
              <a:rPr lang="ar-SY" dirty="0" smtClean="0"/>
              <a:t>عملية التحقق من النطاق .</a:t>
            </a:r>
          </a:p>
          <a:p>
            <a:pPr algn="r" rtl="1"/>
            <a:endParaRPr lang="en-US" dirty="0"/>
          </a:p>
        </p:txBody>
      </p:sp>
      <p:sp>
        <p:nvSpPr>
          <p:cNvPr id="4" name="Slide Number Placeholder 3"/>
          <p:cNvSpPr>
            <a:spLocks noGrp="1"/>
          </p:cNvSpPr>
          <p:nvPr>
            <p:ph type="sldNum" sz="quarter" idx="12"/>
          </p:nvPr>
        </p:nvSpPr>
        <p:spPr/>
        <p:txBody>
          <a:bodyPr/>
          <a:lstStyle/>
          <a:p>
            <a:fld id="{27E0229F-76F2-40CE-9AFB-09AE6831E6DD}" type="slidenum">
              <a:rPr lang="en-US" smtClean="0"/>
              <a:t>53</a:t>
            </a:fld>
            <a:endParaRPr lang="en-US"/>
          </a:p>
        </p:txBody>
      </p:sp>
    </p:spTree>
    <p:extLst>
      <p:ext uri="{BB962C8B-B14F-4D97-AF65-F5344CB8AC3E}">
        <p14:creationId xmlns:p14="http://schemas.microsoft.com/office/powerpoint/2010/main" val="1339797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356350"/>
            <a:ext cx="2133600" cy="365125"/>
          </a:xfrm>
        </p:spPr>
        <p:txBody>
          <a:bodyPr/>
          <a:lstStyle/>
          <a:p>
            <a:pPr algn="l">
              <a:defRPr/>
            </a:pPr>
            <a:fld id="{FF47E603-9E6C-4CBB-8C8E-405094BD022F}" type="slidenum">
              <a:rPr lang="en-US"/>
              <a:pPr algn="l">
                <a:defRPr/>
              </a:pPr>
              <a:t>54</a:t>
            </a:fld>
            <a:endParaRPr lang="en-US"/>
          </a:p>
        </p:txBody>
      </p:sp>
      <p:sp>
        <p:nvSpPr>
          <p:cNvPr id="24934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Change Control Process</a:t>
            </a:r>
            <a:r>
              <a:rPr lang="ar-SY" smtClean="0"/>
              <a:t/>
            </a:r>
            <a:br>
              <a:rPr lang="ar-SY" smtClean="0"/>
            </a:br>
            <a:r>
              <a:rPr lang="ar-SY" smtClean="0"/>
              <a:t>عملية تعديل ( تغيير ) النطاق </a:t>
            </a:r>
            <a:endParaRPr lang="en-US" dirty="0"/>
          </a:p>
        </p:txBody>
      </p:sp>
      <p:graphicFrame>
        <p:nvGraphicFramePr>
          <p:cNvPr id="2050" name="Object 2"/>
          <p:cNvGraphicFramePr>
            <a:graphicFrameLocks noGrp="1" noChangeAspect="1"/>
          </p:cNvGraphicFramePr>
          <p:nvPr>
            <p:ph idx="1"/>
          </p:nvPr>
        </p:nvGraphicFramePr>
        <p:xfrm>
          <a:off x="762000" y="1393825"/>
          <a:ext cx="7315200" cy="4930775"/>
        </p:xfrm>
        <a:graphic>
          <a:graphicData uri="http://schemas.openxmlformats.org/presentationml/2006/ole">
            <mc:AlternateContent xmlns:mc="http://schemas.openxmlformats.org/markup-compatibility/2006">
              <mc:Choice xmlns:v="urn:schemas-microsoft-com:vml" Requires="v">
                <p:oleObj spid="_x0000_s1038" name="Visio" r:id="rId4" imgW="6878093" imgH="5096346" progId="Visio.Drawing.11">
                  <p:embed/>
                </p:oleObj>
              </mc:Choice>
              <mc:Fallback>
                <p:oleObj name="Visio" r:id="rId4" imgW="6878093" imgH="509634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93825"/>
                        <a:ext cx="73152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9263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Other Breakdown Structures</a:t>
            </a:r>
            <a:br>
              <a:rPr lang="en-US" dirty="0" smtClean="0"/>
            </a:br>
            <a:r>
              <a:rPr lang="ar-SA" dirty="0" smtClean="0"/>
              <a:t>باقي هياكل التجزئة</a:t>
            </a:r>
            <a:endParaRPr lang="en-US" dirty="0"/>
          </a:p>
        </p:txBody>
      </p:sp>
      <p:sp>
        <p:nvSpPr>
          <p:cNvPr id="66563" name="Rectangle 3"/>
          <p:cNvSpPr>
            <a:spLocks noGrp="1" noChangeArrowheads="1"/>
          </p:cNvSpPr>
          <p:nvPr>
            <p:ph sz="half" idx="1"/>
          </p:nvPr>
        </p:nvSpPr>
        <p:spPr>
          <a:xfrm>
            <a:off x="457200" y="1600200"/>
            <a:ext cx="4038600" cy="4953000"/>
          </a:xfrm>
        </p:spPr>
        <p:txBody>
          <a:bodyPr>
            <a:normAutofit lnSpcReduction="10000"/>
          </a:bodyPr>
          <a:lstStyle/>
          <a:p>
            <a:pPr eaLnBrk="1" hangingPunct="1"/>
            <a:r>
              <a:rPr lang="en-US" smtClean="0"/>
              <a:t>The WBS should not be confused with other kinds of breakdown structures, like:</a:t>
            </a:r>
          </a:p>
          <a:p>
            <a:pPr lvl="1" eaLnBrk="1" hangingPunct="1"/>
            <a:r>
              <a:rPr lang="en-US" b="1" smtClean="0">
                <a:solidFill>
                  <a:srgbClr val="C00000"/>
                </a:solidFill>
              </a:rPr>
              <a:t>Organizational Breakdown Structure (OBS) </a:t>
            </a:r>
          </a:p>
          <a:p>
            <a:pPr lvl="1" eaLnBrk="1" hangingPunct="1"/>
            <a:r>
              <a:rPr lang="en-US" b="1" smtClean="0">
                <a:solidFill>
                  <a:srgbClr val="C00000"/>
                </a:solidFill>
              </a:rPr>
              <a:t>Bill of Materials (BOM) </a:t>
            </a:r>
          </a:p>
          <a:p>
            <a:pPr lvl="1" eaLnBrk="1" hangingPunct="1"/>
            <a:r>
              <a:rPr lang="en-US" b="1" smtClean="0">
                <a:solidFill>
                  <a:srgbClr val="C00000"/>
                </a:solidFill>
              </a:rPr>
              <a:t>Risk Breakdown Structure (RBS)</a:t>
            </a:r>
          </a:p>
          <a:p>
            <a:pPr lvl="1" eaLnBrk="1" hangingPunct="1"/>
            <a:r>
              <a:rPr lang="en-US" b="1" smtClean="0">
                <a:solidFill>
                  <a:srgbClr val="C00000"/>
                </a:solidFill>
              </a:rPr>
              <a:t>Resource Breakdown Structure (RBS).</a:t>
            </a:r>
          </a:p>
        </p:txBody>
      </p:sp>
      <p:sp>
        <p:nvSpPr>
          <p:cNvPr id="66564" name="Content Placeholder 4"/>
          <p:cNvSpPr>
            <a:spLocks noGrp="1"/>
          </p:cNvSpPr>
          <p:nvPr>
            <p:ph sz="half" idx="2"/>
          </p:nvPr>
        </p:nvSpPr>
        <p:spPr>
          <a:xfrm>
            <a:off x="4648200" y="1600200"/>
            <a:ext cx="4038600" cy="4800600"/>
          </a:xfrm>
        </p:spPr>
        <p:txBody>
          <a:bodyPr>
            <a:normAutofit lnSpcReduction="10000"/>
          </a:bodyPr>
          <a:lstStyle/>
          <a:p>
            <a:pPr algn="r" rtl="1" eaLnBrk="1" hangingPunct="1"/>
            <a:r>
              <a:rPr lang="ar-SY" dirty="0" smtClean="0"/>
              <a:t>يجب عدم الخلط بين هيكل تجزئة العمل وغيره من الهياكل المشابهة ومنها :</a:t>
            </a:r>
          </a:p>
          <a:p>
            <a:pPr lvl="1" algn="r" rtl="1" eaLnBrk="1" hangingPunct="1"/>
            <a:r>
              <a:rPr lang="ar-SA" sz="2800" b="1" dirty="0" smtClean="0">
                <a:solidFill>
                  <a:srgbClr val="C00000"/>
                </a:solidFill>
              </a:rPr>
              <a:t>هيكل التجزئة التنظيمي</a:t>
            </a:r>
            <a:r>
              <a:rPr lang="ar-SY" sz="2800" b="1" dirty="0" smtClean="0">
                <a:solidFill>
                  <a:srgbClr val="C00000"/>
                </a:solidFill>
              </a:rPr>
              <a:t> (</a:t>
            </a:r>
            <a:r>
              <a:rPr lang="en-US" sz="2800" b="1" dirty="0" smtClean="0">
                <a:solidFill>
                  <a:srgbClr val="C00000"/>
                </a:solidFill>
              </a:rPr>
              <a:t>OBS</a:t>
            </a:r>
            <a:r>
              <a:rPr lang="ar-SY" sz="2800" b="1" dirty="0" smtClean="0">
                <a:solidFill>
                  <a:srgbClr val="C00000"/>
                </a:solidFill>
              </a:rPr>
              <a:t>) .</a:t>
            </a:r>
          </a:p>
          <a:p>
            <a:pPr lvl="1" algn="r" rtl="1" eaLnBrk="1" hangingPunct="1"/>
            <a:r>
              <a:rPr lang="ar-SA" sz="2800" b="1" dirty="0" smtClean="0">
                <a:solidFill>
                  <a:srgbClr val="C00000"/>
                </a:solidFill>
              </a:rPr>
              <a:t>قائمة المواد</a:t>
            </a:r>
            <a:r>
              <a:rPr lang="ar-SY" sz="2800" b="1" dirty="0" smtClean="0">
                <a:solidFill>
                  <a:srgbClr val="C00000"/>
                </a:solidFill>
              </a:rPr>
              <a:t> (</a:t>
            </a:r>
            <a:r>
              <a:rPr lang="en-US" sz="2800" b="1" dirty="0" smtClean="0">
                <a:solidFill>
                  <a:srgbClr val="C00000"/>
                </a:solidFill>
              </a:rPr>
              <a:t>BOM</a:t>
            </a:r>
            <a:r>
              <a:rPr lang="ar-SY" sz="2800" b="1" dirty="0" smtClean="0">
                <a:solidFill>
                  <a:srgbClr val="C00000"/>
                </a:solidFill>
              </a:rPr>
              <a:t>) .</a:t>
            </a:r>
          </a:p>
          <a:p>
            <a:pPr lvl="1" algn="r" rtl="1" eaLnBrk="1" hangingPunct="1"/>
            <a:r>
              <a:rPr lang="ar-SY" sz="2800" b="1" dirty="0" smtClean="0">
                <a:solidFill>
                  <a:srgbClr val="C00000"/>
                </a:solidFill>
              </a:rPr>
              <a:t>هيكل تجزئة المخاطر (</a:t>
            </a:r>
            <a:r>
              <a:rPr lang="en-US" sz="2800" b="1" dirty="0" smtClean="0">
                <a:solidFill>
                  <a:srgbClr val="C00000"/>
                </a:solidFill>
              </a:rPr>
              <a:t>RBS</a:t>
            </a:r>
            <a:r>
              <a:rPr lang="ar-SY" sz="2800" b="1" dirty="0" smtClean="0">
                <a:solidFill>
                  <a:srgbClr val="C00000"/>
                </a:solidFill>
              </a:rPr>
              <a:t>) .</a:t>
            </a:r>
          </a:p>
          <a:p>
            <a:pPr lvl="1" algn="r" rtl="1" eaLnBrk="1" hangingPunct="1"/>
            <a:r>
              <a:rPr lang="ar-SY" sz="2800" b="1" dirty="0" smtClean="0">
                <a:solidFill>
                  <a:srgbClr val="C00000"/>
                </a:solidFill>
              </a:rPr>
              <a:t>هيكل تجزئة الموارد (</a:t>
            </a:r>
            <a:r>
              <a:rPr lang="en-US" sz="2800" b="1" dirty="0" smtClean="0">
                <a:solidFill>
                  <a:srgbClr val="C00000"/>
                </a:solidFill>
              </a:rPr>
              <a:t>RBS</a:t>
            </a:r>
            <a:r>
              <a:rPr lang="ar-SY" sz="2800" b="1" dirty="0" smtClean="0">
                <a:solidFill>
                  <a:srgbClr val="C00000"/>
                </a:solidFill>
              </a:rPr>
              <a:t>) .</a:t>
            </a:r>
            <a:endParaRPr lang="en-US" sz="28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0235CF29-CEFF-4513-932E-2FD59444A800}" type="slidenum">
              <a:rPr lang="en-US"/>
              <a:pPr>
                <a:defRPr/>
              </a:pPr>
              <a:t>6</a:t>
            </a:fld>
            <a:endParaRPr lang="en-US"/>
          </a:p>
        </p:txBody>
      </p:sp>
    </p:spTree>
    <p:extLst>
      <p:ext uri="{BB962C8B-B14F-4D97-AF65-F5344CB8AC3E}">
        <p14:creationId xmlns:p14="http://schemas.microsoft.com/office/powerpoint/2010/main" val="3038852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ED8AEED-37EE-43E7-B232-B4DAB98F0B02}" type="slidenum">
              <a:rPr lang="en-US"/>
              <a:pPr>
                <a:defRPr/>
              </a:pPr>
              <a:t>7</a:t>
            </a:fld>
            <a:endParaRPr lang="en-US" dirty="0"/>
          </a:p>
        </p:txBody>
      </p:sp>
      <p:sp>
        <p:nvSpPr>
          <p:cNvPr id="49155" name="عنوان 1"/>
          <p:cNvSpPr>
            <a:spLocks noGrp="1"/>
          </p:cNvSpPr>
          <p:nvPr>
            <p:ph type="title"/>
          </p:nvPr>
        </p:nvSpPr>
        <p:spPr/>
        <p:txBody>
          <a:bodyPr>
            <a:normAutofit fontScale="90000"/>
          </a:bodyPr>
          <a:lstStyle/>
          <a:p>
            <a:pPr eaLnBrk="1" hangingPunct="1"/>
            <a:r>
              <a:rPr lang="en-US" sz="3600" smtClean="0"/>
              <a:t>WBS – Example with Code of Accounts</a:t>
            </a:r>
            <a:br>
              <a:rPr lang="en-US" sz="3600" smtClean="0"/>
            </a:br>
            <a:r>
              <a:rPr lang="ar-SA" sz="3600" smtClean="0"/>
              <a:t>هيكل تجزئة العمل – مثال مع رقم الحساب</a:t>
            </a:r>
            <a:endParaRPr lang="en-US" sz="3600" smtClean="0"/>
          </a:p>
        </p:txBody>
      </p:sp>
      <p:graphicFrame>
        <p:nvGraphicFramePr>
          <p:cNvPr id="7" name="رسم تخطيطي 6"/>
          <p:cNvGraphicFramePr/>
          <p:nvPr/>
        </p:nvGraphicFramePr>
        <p:xfrm>
          <a:off x="1905000" y="1397000"/>
          <a:ext cx="70104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7" name="مربع نص 7"/>
          <p:cNvSpPr txBox="1">
            <a:spLocks noChangeArrowheads="1"/>
          </p:cNvSpPr>
          <p:nvPr/>
        </p:nvSpPr>
        <p:spPr bwMode="auto">
          <a:xfrm>
            <a:off x="457200" y="21336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Program</a:t>
            </a:r>
          </a:p>
          <a:p>
            <a:pPr algn="ctr" eaLnBrk="1" hangingPunct="1"/>
            <a:r>
              <a:rPr lang="ar-SA" b="1">
                <a:latin typeface="Calibri" pitchFamily="34" charset="0"/>
              </a:rPr>
              <a:t>البرنامج</a:t>
            </a:r>
          </a:p>
        </p:txBody>
      </p:sp>
      <p:sp>
        <p:nvSpPr>
          <p:cNvPr id="49158" name="مربع نص 8"/>
          <p:cNvSpPr txBox="1">
            <a:spLocks noChangeArrowheads="1"/>
          </p:cNvSpPr>
          <p:nvPr/>
        </p:nvSpPr>
        <p:spPr bwMode="auto">
          <a:xfrm>
            <a:off x="457200" y="2906713"/>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Project</a:t>
            </a:r>
          </a:p>
          <a:p>
            <a:pPr algn="ctr" eaLnBrk="1" hangingPunct="1"/>
            <a:r>
              <a:rPr lang="ar-SA" b="1">
                <a:latin typeface="Calibri" pitchFamily="34" charset="0"/>
              </a:rPr>
              <a:t>المشروع</a:t>
            </a:r>
          </a:p>
        </p:txBody>
      </p:sp>
      <p:sp>
        <p:nvSpPr>
          <p:cNvPr id="49159" name="مربع نص 9"/>
          <p:cNvSpPr txBox="1">
            <a:spLocks noChangeArrowheads="1"/>
          </p:cNvSpPr>
          <p:nvPr/>
        </p:nvSpPr>
        <p:spPr bwMode="auto">
          <a:xfrm>
            <a:off x="457200" y="3744913"/>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Phases</a:t>
            </a:r>
          </a:p>
          <a:p>
            <a:pPr algn="ctr" eaLnBrk="1" hangingPunct="1"/>
            <a:r>
              <a:rPr lang="ar-SA" b="1">
                <a:latin typeface="Calibri" pitchFamily="34" charset="0"/>
              </a:rPr>
              <a:t>المراحل</a:t>
            </a:r>
          </a:p>
        </p:txBody>
      </p:sp>
      <p:sp>
        <p:nvSpPr>
          <p:cNvPr id="49160" name="مربع نص 10"/>
          <p:cNvSpPr txBox="1">
            <a:spLocks noChangeArrowheads="1"/>
          </p:cNvSpPr>
          <p:nvPr/>
        </p:nvSpPr>
        <p:spPr bwMode="auto">
          <a:xfrm>
            <a:off x="457200" y="4659313"/>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Tasks</a:t>
            </a:r>
          </a:p>
          <a:p>
            <a:pPr algn="ctr" eaLnBrk="1" hangingPunct="1"/>
            <a:r>
              <a:rPr lang="ar-SA" b="1">
                <a:latin typeface="Calibri" pitchFamily="34" charset="0"/>
              </a:rPr>
              <a:t>المهام</a:t>
            </a:r>
          </a:p>
        </p:txBody>
      </p:sp>
      <p:sp>
        <p:nvSpPr>
          <p:cNvPr id="49161" name="مربع نص 11"/>
          <p:cNvSpPr txBox="1">
            <a:spLocks noChangeArrowheads="1"/>
          </p:cNvSpPr>
          <p:nvPr/>
        </p:nvSpPr>
        <p:spPr bwMode="auto">
          <a:xfrm>
            <a:off x="457200" y="54102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Work </a:t>
            </a:r>
          </a:p>
          <a:p>
            <a:pPr algn="ctr" eaLnBrk="1" hangingPunct="1"/>
            <a:r>
              <a:rPr lang="en-US" b="1">
                <a:latin typeface="Calibri" pitchFamily="34" charset="0"/>
              </a:rPr>
              <a:t>Packages</a:t>
            </a:r>
          </a:p>
          <a:p>
            <a:pPr algn="ctr" eaLnBrk="1" hangingPunct="1"/>
            <a:r>
              <a:rPr lang="ar-SA" b="1">
                <a:latin typeface="Calibri" pitchFamily="34" charset="0"/>
              </a:rPr>
              <a:t>حزم العمل</a:t>
            </a:r>
          </a:p>
        </p:txBody>
      </p:sp>
      <p:sp>
        <p:nvSpPr>
          <p:cNvPr id="14" name="مربع نص 12"/>
          <p:cNvSpPr txBox="1"/>
          <p:nvPr/>
        </p:nvSpPr>
        <p:spPr>
          <a:xfrm>
            <a:off x="6019800" y="1600200"/>
            <a:ext cx="2590800" cy="738664"/>
          </a:xfrm>
          <a:prstGeom prst="rect">
            <a:avLst/>
          </a:prstGeom>
        </p:spPr>
        <p:style>
          <a:lnRef idx="0">
            <a:schemeClr val="accent2"/>
          </a:lnRef>
          <a:fillRef idx="3">
            <a:schemeClr val="accent2"/>
          </a:fillRef>
          <a:effectRef idx="3">
            <a:schemeClr val="accent2"/>
          </a:effectRef>
          <a:fontRef idx="minor">
            <a:schemeClr val="lt1"/>
          </a:fontRef>
        </p:style>
        <p:txBody>
          <a:bodyPr rtlCol="1">
            <a:spAutoFit/>
          </a:bodyPr>
          <a:lstStyle/>
          <a:p>
            <a:pPr algn="ctr" rtl="1" fontAlgn="auto">
              <a:spcBef>
                <a:spcPts val="0"/>
              </a:spcBef>
              <a:spcAft>
                <a:spcPts val="0"/>
              </a:spcAft>
              <a:defRPr/>
            </a:pPr>
            <a:r>
              <a:rPr lang="ar-SA" sz="1400" dirty="0">
                <a:effectLst>
                  <a:outerShdw blurRad="38100" dist="38100" dir="2700000" algn="tl">
                    <a:srgbClr val="000000">
                      <a:alpha val="43137"/>
                    </a:srgbClr>
                  </a:outerShdw>
                </a:effectLst>
              </a:rPr>
              <a:t>نظام ترقيم هيكل تجزئة العمل</a:t>
            </a:r>
          </a:p>
          <a:p>
            <a:pPr algn="ctr" rtl="1" fontAlgn="auto">
              <a:spcBef>
                <a:spcPts val="0"/>
              </a:spcBef>
              <a:spcAft>
                <a:spcPts val="0"/>
              </a:spcAft>
              <a:defRPr/>
            </a:pPr>
            <a:r>
              <a:rPr lang="ar-SA" sz="1400" dirty="0">
                <a:effectLst>
                  <a:outerShdw blurRad="38100" dist="38100" dir="2700000" algn="tl">
                    <a:srgbClr val="000000">
                      <a:alpha val="43137"/>
                    </a:srgbClr>
                  </a:outerShdw>
                </a:effectLst>
              </a:rPr>
              <a:t>يحدد المستوى الذي وضع فيه العنصر المنفرد </a:t>
            </a:r>
          </a:p>
        </p:txBody>
      </p:sp>
    </p:spTree>
    <p:extLst>
      <p:ext uri="{BB962C8B-B14F-4D97-AF65-F5344CB8AC3E}">
        <p14:creationId xmlns:p14="http://schemas.microsoft.com/office/powerpoint/2010/main" val="197441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WBS </a:t>
            </a:r>
            <a:br>
              <a:rPr lang="en-US" dirty="0" smtClean="0"/>
            </a:br>
            <a:r>
              <a:rPr lang="ar-SA" dirty="0" smtClean="0"/>
              <a:t>هيكل تجزئة العمل</a:t>
            </a:r>
            <a:endParaRPr lang="en-US" dirty="0"/>
          </a:p>
        </p:txBody>
      </p:sp>
      <p:graphicFrame>
        <p:nvGraphicFramePr>
          <p:cNvPr id="6" name="Content Placeholder 5"/>
          <p:cNvGraphicFramePr>
            <a:graphicFrameLocks noGrp="1"/>
          </p:cNvGraphicFramePr>
          <p:nvPr>
            <p:ph sz="half" idx="2"/>
          </p:nvPr>
        </p:nvGraphicFramePr>
        <p:xfrm>
          <a:off x="228600" y="1600200"/>
          <a:ext cx="8686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A9F18F0-F21C-4C68-AC75-09CD3F4F4B08}" type="slidenum">
              <a:rPr lang="en-US"/>
              <a:pPr>
                <a:defRPr/>
              </a:pPr>
              <a:t>8</a:t>
            </a:fld>
            <a:endParaRPr lang="en-US"/>
          </a:p>
        </p:txBody>
      </p:sp>
    </p:spTree>
    <p:extLst>
      <p:ext uri="{BB962C8B-B14F-4D97-AF65-F5344CB8AC3E}">
        <p14:creationId xmlns:p14="http://schemas.microsoft.com/office/powerpoint/2010/main" val="296877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WBS </a:t>
            </a:r>
            <a:br>
              <a:rPr lang="en-US" dirty="0" smtClean="0"/>
            </a:br>
            <a:r>
              <a:rPr lang="ar-SY" dirty="0" smtClean="0"/>
              <a:t>هيكل تجزئة العمل </a:t>
            </a:r>
            <a:endParaRPr lang="en-US" dirty="0"/>
          </a:p>
        </p:txBody>
      </p:sp>
      <p:graphicFrame>
        <p:nvGraphicFramePr>
          <p:cNvPr id="6" name="Content Placeholder 5"/>
          <p:cNvGraphicFramePr>
            <a:graphicFrameLocks noGrp="1"/>
          </p:cNvGraphicFramePr>
          <p:nvPr>
            <p:ph sz="half" idx="2"/>
          </p:nvPr>
        </p:nvGraphicFramePr>
        <p:xfrm>
          <a:off x="228600" y="1600200"/>
          <a:ext cx="8686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D21CDF73-3AE8-46DC-9046-0EFD877C6058}" type="slidenum">
              <a:rPr lang="en-US"/>
              <a:pPr>
                <a:defRPr/>
              </a:pPr>
              <a:t>9</a:t>
            </a:fld>
            <a:endParaRPr lang="en-US"/>
          </a:p>
        </p:txBody>
      </p:sp>
    </p:spTree>
    <p:extLst>
      <p:ext uri="{BB962C8B-B14F-4D97-AF65-F5344CB8AC3E}">
        <p14:creationId xmlns:p14="http://schemas.microsoft.com/office/powerpoint/2010/main" val="2070860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3583</Words>
  <Application>Microsoft Office PowerPoint</Application>
  <PresentationFormat>On-screen Show (4:3)</PresentationFormat>
  <Paragraphs>494</Paragraphs>
  <Slides>54</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9" baseType="lpstr">
      <vt:lpstr>Arial</vt:lpstr>
      <vt:lpstr>Calibri</vt:lpstr>
      <vt:lpstr>Times New Roman</vt:lpstr>
      <vt:lpstr>Office Theme</vt:lpstr>
      <vt:lpstr>Visio</vt:lpstr>
      <vt:lpstr>PowerPoint Presentation</vt:lpstr>
      <vt:lpstr>مواضيع القسم  Section Topics </vt:lpstr>
      <vt:lpstr>Scope Describes Product &amp; Project - Project Scope  وصف نطاق المنتج والمشروع  –  نطاق المشروع</vt:lpstr>
      <vt:lpstr>Why Scope Management ? لماذا ادارة النطاق ؟</vt:lpstr>
      <vt:lpstr>Scope Statement Content مكونات بيان النطاق </vt:lpstr>
      <vt:lpstr>Other Breakdown Structures باقي هياكل التجزئة</vt:lpstr>
      <vt:lpstr>WBS – Example with Code of Accounts هيكل تجزئة العمل – مثال مع رقم الحساب</vt:lpstr>
      <vt:lpstr>WBS  هيكل تجزئة العمل</vt:lpstr>
      <vt:lpstr>WBS  هيكل تجزئة العمل </vt:lpstr>
      <vt:lpstr>Work Breakdown Structure (WBS) – Bridge  Project   هيكل تجزئة العمل - مشروع جسر </vt:lpstr>
      <vt:lpstr>ما هي إدارة النطاق؟  What is Scope Management?</vt:lpstr>
      <vt:lpstr>أهداف إدارة النطاق</vt:lpstr>
      <vt:lpstr>أهداف إدارة النطاق</vt:lpstr>
      <vt:lpstr>الخط الأساس للنطاق </vt:lpstr>
      <vt:lpstr>إدارة النطاق  Scope Management </vt:lpstr>
      <vt:lpstr>إدارة النطاق  Scope Management </vt:lpstr>
      <vt:lpstr>التخطيط لإدارة النطاق  Plan Scope Management </vt:lpstr>
      <vt:lpstr>التخطيط لإدارة النطاق  Plan Scope Management </vt:lpstr>
      <vt:lpstr>خطة إدارة الاحتياجات </vt:lpstr>
      <vt:lpstr>جمع المتطلبات  Collect Requirements </vt:lpstr>
      <vt:lpstr>المتطلب  requirement </vt:lpstr>
      <vt:lpstr>أنواع المتطلبات</vt:lpstr>
      <vt:lpstr>أدوات جمع المتطلبات  Requirements Collection Tools </vt:lpstr>
      <vt:lpstr>أدوات جمع المتطلبات  Requirements Collection Tools </vt:lpstr>
      <vt:lpstr>أدوات جمع المتطلبات  Requirements Collection Tools </vt:lpstr>
      <vt:lpstr>أدوات جمع المتطلبات  Requirements Collection Tools </vt:lpstr>
      <vt:lpstr>أدوات جمع المتطلبات  Requirements Collection Tools </vt:lpstr>
      <vt:lpstr>أدوات جمع المتطلبات  Requirements Collection Tools </vt:lpstr>
      <vt:lpstr>أدوات جمع المتطلبات  Requirements Collection Tools </vt:lpstr>
      <vt:lpstr>أدوات جمع المتطلبات  Requirements Collection Tools </vt:lpstr>
      <vt:lpstr>مصفوفة تتبع المتطلبات  Requirements Traceability Matrix </vt:lpstr>
      <vt:lpstr>تحديد النطاق  Define Scope </vt:lpstr>
      <vt:lpstr>تحديد النطاق  Define Scope </vt:lpstr>
      <vt:lpstr>بيان النطاق  Scope Statement </vt:lpstr>
      <vt:lpstr>إنشاء هيكل تجزئة العمل  Create WBS </vt:lpstr>
      <vt:lpstr>إنشاء هيكل تجزئة العمل  Create WBS </vt:lpstr>
      <vt:lpstr>هيكل تجزئة العمل المعرف  WBS Defined </vt:lpstr>
      <vt:lpstr>هيكل تجزئة العمل المعرف  WBS Defined </vt:lpstr>
      <vt:lpstr>هيكل تجزئة العمل  WBS </vt:lpstr>
      <vt:lpstr>فوائد هيكل تجزئة العمل  WBS Benefits </vt:lpstr>
      <vt:lpstr>فوائد هيكل تجزئة العمل  WBS Benefits </vt:lpstr>
      <vt:lpstr>قاموس هيكل تجزئة العمل  WBS Dictionary </vt:lpstr>
      <vt:lpstr>قاموس هيكل تجزئة العمل  WBS Dictionary </vt:lpstr>
      <vt:lpstr>قاموس هيكل تجزئة العمل  WBS Dictionary </vt:lpstr>
      <vt:lpstr>التحقق من النطاق  Verify Scope </vt:lpstr>
      <vt:lpstr>التحقق من النطاق  Verify Scope </vt:lpstr>
      <vt:lpstr>متى يحدث التحقق من النطاق  When Scope Verification Occurs </vt:lpstr>
      <vt:lpstr>الفرق بين التحقق من النطاق و ضبط الجودة</vt:lpstr>
      <vt:lpstr>ضبط النطاق  Control Scope </vt:lpstr>
      <vt:lpstr>ضبط النطاق  Control Scope </vt:lpstr>
      <vt:lpstr>طرق ضبط بالنطاق  Scope Control Methods </vt:lpstr>
      <vt:lpstr>طرق ضبط النطاق  Scope Control Methods </vt:lpstr>
      <vt:lpstr>ملخص </vt:lpstr>
      <vt:lpstr>Change Control Process عملية تعديل ( تغيير ) النطاق </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5 : إدارة نطاق المشروع </dc:title>
  <dc:creator>Eng.Yassin</dc:creator>
  <cp:lastModifiedBy>m.yassin alnafi</cp:lastModifiedBy>
  <cp:revision>38</cp:revision>
  <dcterms:created xsi:type="dcterms:W3CDTF">2013-08-25T15:50:12Z</dcterms:created>
  <dcterms:modified xsi:type="dcterms:W3CDTF">2014-11-27T16:06:46Z</dcterms:modified>
</cp:coreProperties>
</file>