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1" r:id="rId5"/>
    <p:sldId id="319" r:id="rId6"/>
    <p:sldId id="342" r:id="rId7"/>
    <p:sldId id="285" r:id="rId8"/>
    <p:sldId id="318" r:id="rId9"/>
    <p:sldId id="322" r:id="rId10"/>
    <p:sldId id="299" r:id="rId11"/>
    <p:sldId id="300" r:id="rId12"/>
    <p:sldId id="343" r:id="rId13"/>
    <p:sldId id="301" r:id="rId14"/>
    <p:sldId id="344" r:id="rId15"/>
    <p:sldId id="346" r:id="rId16"/>
    <p:sldId id="347" r:id="rId17"/>
    <p:sldId id="302" r:id="rId18"/>
    <p:sldId id="348" r:id="rId19"/>
    <p:sldId id="303" r:id="rId20"/>
    <p:sldId id="304" r:id="rId21"/>
    <p:sldId id="353" r:id="rId22"/>
    <p:sldId id="324" r:id="rId23"/>
    <p:sldId id="352" r:id="rId24"/>
    <p:sldId id="305" r:id="rId25"/>
    <p:sldId id="345" r:id="rId26"/>
    <p:sldId id="306" r:id="rId27"/>
    <p:sldId id="332" r:id="rId28"/>
    <p:sldId id="307" r:id="rId29"/>
    <p:sldId id="341" r:id="rId30"/>
    <p:sldId id="320" r:id="rId31"/>
    <p:sldId id="336" r:id="rId32"/>
    <p:sldId id="337" r:id="rId33"/>
    <p:sldId id="338" r:id="rId34"/>
    <p:sldId id="339" r:id="rId35"/>
    <p:sldId id="340" r:id="rId36"/>
    <p:sldId id="308" r:id="rId37"/>
    <p:sldId id="349" r:id="rId38"/>
    <p:sldId id="350" r:id="rId39"/>
    <p:sldId id="334" r:id="rId40"/>
    <p:sldId id="335" r:id="rId41"/>
    <p:sldId id="310" r:id="rId42"/>
    <p:sldId id="328" r:id="rId43"/>
    <p:sldId id="329" r:id="rId44"/>
    <p:sldId id="351" r:id="rId45"/>
    <p:sldId id="330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67572-F5D5-42FB-9055-C3F5818A92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A48A41A-4F28-43B7-8865-8E516F2642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Event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Evaluation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Process</a:t>
          </a:r>
        </a:p>
      </dgm:t>
    </dgm:pt>
    <dgm:pt modelId="{BDC4F2D0-352E-4A0D-B7C5-3FBF7B1FC28F}" type="parTrans" cxnId="{D494201D-32D9-4E6A-AA32-5F09F595C2F8}">
      <dgm:prSet/>
      <dgm:spPr/>
      <dgm:t>
        <a:bodyPr/>
        <a:lstStyle/>
        <a:p>
          <a:endParaRPr lang="en-US"/>
        </a:p>
      </dgm:t>
    </dgm:pt>
    <dgm:pt modelId="{5DE8B573-670E-4A87-8FCE-F735A9806AB1}" type="sibTrans" cxnId="{D494201D-32D9-4E6A-AA32-5F09F595C2F8}">
      <dgm:prSet/>
      <dgm:spPr/>
      <dgm:t>
        <a:bodyPr/>
        <a:lstStyle/>
        <a:p>
          <a:endParaRPr lang="en-US"/>
        </a:p>
      </dgm:t>
    </dgm:pt>
    <dgm:pt modelId="{67290083-3305-487D-8A44-73AA0625EC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Data</a:t>
          </a:r>
          <a:r>
            <a: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Collection</a:t>
          </a:r>
          <a:endParaRPr kumimoji="0" lang="en-US" sz="17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endParaRPr>
        </a:p>
      </dgm:t>
    </dgm:pt>
    <dgm:pt modelId="{0356B3BC-32ED-4B94-8B62-648F902DA04F}" type="parTrans" cxnId="{1283E364-9FEE-46DC-8330-3B4EC6DFF9CC}">
      <dgm:prSet/>
      <dgm:spPr/>
      <dgm:t>
        <a:bodyPr/>
        <a:lstStyle/>
        <a:p>
          <a:endParaRPr lang="en-US"/>
        </a:p>
      </dgm:t>
    </dgm:pt>
    <dgm:pt modelId="{D0D5980E-D178-4B80-BC96-D021FDED0EDB}" type="sibTrans" cxnId="{1283E364-9FEE-46DC-8330-3B4EC6DFF9CC}">
      <dgm:prSet/>
      <dgm:spPr/>
      <dgm:t>
        <a:bodyPr/>
        <a:lstStyle/>
        <a:p>
          <a:endParaRPr lang="en-US"/>
        </a:p>
      </dgm:t>
    </dgm:pt>
    <dgm:pt modelId="{EE3258CD-9211-4373-88E8-AA8967D33C3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Analysis</a:t>
          </a:r>
          <a:endParaRPr kumimoji="0" lang="en-US" sz="17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endParaRPr>
        </a:p>
      </dgm:t>
    </dgm:pt>
    <dgm:pt modelId="{487F47A5-2F10-44E1-BE94-FB1B64168918}" type="parTrans" cxnId="{F5A87449-2E41-41C2-98E2-BFC28E2B1E2B}">
      <dgm:prSet/>
      <dgm:spPr/>
      <dgm:t>
        <a:bodyPr/>
        <a:lstStyle/>
        <a:p>
          <a:endParaRPr lang="en-US"/>
        </a:p>
      </dgm:t>
    </dgm:pt>
    <dgm:pt modelId="{4BB78052-1C0B-4055-B563-0CA11267B7E0}" type="sibTrans" cxnId="{F5A87449-2E41-41C2-98E2-BFC28E2B1E2B}">
      <dgm:prSet/>
      <dgm:spPr/>
      <dgm:t>
        <a:bodyPr/>
        <a:lstStyle/>
        <a:p>
          <a:endParaRPr lang="en-US"/>
        </a:p>
      </dgm:t>
    </dgm:pt>
    <dgm:pt modelId="{A8D75D38-C7AB-43C3-A746-82451D898CC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Reporting</a:t>
          </a:r>
          <a:r>
            <a: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9E04CB0A-CD8D-4A17-A450-45E0C3F18E31}" type="parTrans" cxnId="{0D5DDFBA-F63F-4BA6-BC80-A3B83F161E9F}">
      <dgm:prSet/>
      <dgm:spPr/>
      <dgm:t>
        <a:bodyPr/>
        <a:lstStyle/>
        <a:p>
          <a:endParaRPr lang="en-US"/>
        </a:p>
      </dgm:t>
    </dgm:pt>
    <dgm:pt modelId="{CF80FC2F-63D9-463A-AC14-456894D7871F}" type="sibTrans" cxnId="{0D5DDFBA-F63F-4BA6-BC80-A3B83F161E9F}">
      <dgm:prSet/>
      <dgm:spPr/>
      <dgm:t>
        <a:bodyPr/>
        <a:lstStyle/>
        <a:p>
          <a:endParaRPr lang="en-US"/>
        </a:p>
      </dgm:t>
    </dgm:pt>
    <dgm:pt modelId="{FCFCA3C7-FBCB-438D-9455-899B9E4D67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Application</a:t>
          </a:r>
        </a:p>
      </dgm:t>
    </dgm:pt>
    <dgm:pt modelId="{680D6D1C-4F98-47E2-86A1-B32DC412D3E5}" type="parTrans" cxnId="{4F9EF36B-B5AD-4FC8-B617-7D9CD203BE49}">
      <dgm:prSet/>
      <dgm:spPr/>
      <dgm:t>
        <a:bodyPr/>
        <a:lstStyle/>
        <a:p>
          <a:endParaRPr lang="en-US"/>
        </a:p>
      </dgm:t>
    </dgm:pt>
    <dgm:pt modelId="{BEC1B8A8-8DD4-40AC-A2A4-917ABABB6320}" type="sibTrans" cxnId="{4F9EF36B-B5AD-4FC8-B617-7D9CD203BE49}">
      <dgm:prSet/>
      <dgm:spPr/>
      <dgm:t>
        <a:bodyPr/>
        <a:lstStyle/>
        <a:p>
          <a:endParaRPr lang="en-US"/>
        </a:p>
      </dgm:t>
    </dgm:pt>
    <dgm:pt modelId="{5274DEC8-6FB4-451A-8CEF-27F5ACB4ECCB}" type="pres">
      <dgm:prSet presAssocID="{5D467572-F5D5-42FB-9055-C3F5818A92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CAC2C0-6475-4D1D-847D-BF26C110BB15}" type="pres">
      <dgm:prSet presAssocID="{5A48A41A-4F28-43B7-8865-8E516F26429F}" presName="hierRoot1" presStyleCnt="0">
        <dgm:presLayoutVars>
          <dgm:hierBranch/>
        </dgm:presLayoutVars>
      </dgm:prSet>
      <dgm:spPr/>
    </dgm:pt>
    <dgm:pt modelId="{9BB2C0DE-9674-4F23-A241-DF2B8840E74A}" type="pres">
      <dgm:prSet presAssocID="{5A48A41A-4F28-43B7-8865-8E516F26429F}" presName="rootComposite1" presStyleCnt="0"/>
      <dgm:spPr/>
    </dgm:pt>
    <dgm:pt modelId="{2A6C196D-A314-4C2C-A115-C905982750B6}" type="pres">
      <dgm:prSet presAssocID="{5A48A41A-4F28-43B7-8865-8E516F26429F}" presName="rootText1" presStyleLbl="node0" presStyleIdx="0" presStyleCnt="1">
        <dgm:presLayoutVars>
          <dgm:chPref val="3"/>
        </dgm:presLayoutVars>
      </dgm:prSet>
      <dgm:spPr/>
    </dgm:pt>
    <dgm:pt modelId="{2DF5C04A-0151-4974-BB86-884E7BA3E56F}" type="pres">
      <dgm:prSet presAssocID="{5A48A41A-4F28-43B7-8865-8E516F26429F}" presName="rootConnector1" presStyleLbl="node1" presStyleIdx="0" presStyleCnt="0"/>
      <dgm:spPr/>
    </dgm:pt>
    <dgm:pt modelId="{8639733C-74A2-44FE-BCB8-1550C4F2E334}" type="pres">
      <dgm:prSet presAssocID="{5A48A41A-4F28-43B7-8865-8E516F26429F}" presName="hierChild2" presStyleCnt="0"/>
      <dgm:spPr/>
    </dgm:pt>
    <dgm:pt modelId="{A4C2573E-5D07-44D3-9F1F-FDD95B0CC69A}" type="pres">
      <dgm:prSet presAssocID="{0356B3BC-32ED-4B94-8B62-648F902DA04F}" presName="Name35" presStyleLbl="parChTrans1D2" presStyleIdx="0" presStyleCnt="4"/>
      <dgm:spPr/>
    </dgm:pt>
    <dgm:pt modelId="{64442B7A-D696-46F0-937E-D8AAF308CF4D}" type="pres">
      <dgm:prSet presAssocID="{67290083-3305-487D-8A44-73AA0625EC86}" presName="hierRoot2" presStyleCnt="0">
        <dgm:presLayoutVars>
          <dgm:hierBranch/>
        </dgm:presLayoutVars>
      </dgm:prSet>
      <dgm:spPr/>
    </dgm:pt>
    <dgm:pt modelId="{3B4EFFD2-BB3C-4565-A4FD-BC85DA6DCBCA}" type="pres">
      <dgm:prSet presAssocID="{67290083-3305-487D-8A44-73AA0625EC86}" presName="rootComposite" presStyleCnt="0"/>
      <dgm:spPr/>
    </dgm:pt>
    <dgm:pt modelId="{3A87D1D1-3489-4330-A112-CE55EC4FBC4F}" type="pres">
      <dgm:prSet presAssocID="{67290083-3305-487D-8A44-73AA0625EC86}" presName="rootText" presStyleLbl="node2" presStyleIdx="0" presStyleCnt="4">
        <dgm:presLayoutVars>
          <dgm:chPref val="3"/>
        </dgm:presLayoutVars>
      </dgm:prSet>
      <dgm:spPr/>
    </dgm:pt>
    <dgm:pt modelId="{DA735980-348C-4936-9E0E-62CA14B7742E}" type="pres">
      <dgm:prSet presAssocID="{67290083-3305-487D-8A44-73AA0625EC86}" presName="rootConnector" presStyleLbl="node2" presStyleIdx="0" presStyleCnt="4"/>
      <dgm:spPr/>
    </dgm:pt>
    <dgm:pt modelId="{CBC00617-E418-4BAB-B37C-B8AA48657932}" type="pres">
      <dgm:prSet presAssocID="{67290083-3305-487D-8A44-73AA0625EC86}" presName="hierChild4" presStyleCnt="0"/>
      <dgm:spPr/>
    </dgm:pt>
    <dgm:pt modelId="{C112A77E-2749-49D2-9919-7172C7A7952F}" type="pres">
      <dgm:prSet presAssocID="{67290083-3305-487D-8A44-73AA0625EC86}" presName="hierChild5" presStyleCnt="0"/>
      <dgm:spPr/>
    </dgm:pt>
    <dgm:pt modelId="{8C6453D2-344A-48C2-A232-73A1248D8007}" type="pres">
      <dgm:prSet presAssocID="{487F47A5-2F10-44E1-BE94-FB1B64168918}" presName="Name35" presStyleLbl="parChTrans1D2" presStyleIdx="1" presStyleCnt="4"/>
      <dgm:spPr/>
    </dgm:pt>
    <dgm:pt modelId="{4F905DDB-EFD9-48DF-9D33-10E5C4F408B6}" type="pres">
      <dgm:prSet presAssocID="{EE3258CD-9211-4373-88E8-AA8967D33C3D}" presName="hierRoot2" presStyleCnt="0">
        <dgm:presLayoutVars>
          <dgm:hierBranch/>
        </dgm:presLayoutVars>
      </dgm:prSet>
      <dgm:spPr/>
    </dgm:pt>
    <dgm:pt modelId="{DE720DDD-8C22-4E5B-A49E-4FDFD176F8CC}" type="pres">
      <dgm:prSet presAssocID="{EE3258CD-9211-4373-88E8-AA8967D33C3D}" presName="rootComposite" presStyleCnt="0"/>
      <dgm:spPr/>
    </dgm:pt>
    <dgm:pt modelId="{5745C999-85AF-403A-8482-CABAE666A885}" type="pres">
      <dgm:prSet presAssocID="{EE3258CD-9211-4373-88E8-AA8967D33C3D}" presName="rootText" presStyleLbl="node2" presStyleIdx="1" presStyleCnt="4">
        <dgm:presLayoutVars>
          <dgm:chPref val="3"/>
        </dgm:presLayoutVars>
      </dgm:prSet>
      <dgm:spPr/>
    </dgm:pt>
    <dgm:pt modelId="{236A8743-C403-4D72-82CF-9E6FAB56C6CA}" type="pres">
      <dgm:prSet presAssocID="{EE3258CD-9211-4373-88E8-AA8967D33C3D}" presName="rootConnector" presStyleLbl="node2" presStyleIdx="1" presStyleCnt="4"/>
      <dgm:spPr/>
    </dgm:pt>
    <dgm:pt modelId="{76E99E62-0661-4B18-B71B-25B3CABF2C24}" type="pres">
      <dgm:prSet presAssocID="{EE3258CD-9211-4373-88E8-AA8967D33C3D}" presName="hierChild4" presStyleCnt="0"/>
      <dgm:spPr/>
    </dgm:pt>
    <dgm:pt modelId="{B49A29DE-7B0C-40C8-BEF3-E60CB46D8638}" type="pres">
      <dgm:prSet presAssocID="{EE3258CD-9211-4373-88E8-AA8967D33C3D}" presName="hierChild5" presStyleCnt="0"/>
      <dgm:spPr/>
    </dgm:pt>
    <dgm:pt modelId="{512DAF95-9B28-4CDE-8C4C-4C8E9200D240}" type="pres">
      <dgm:prSet presAssocID="{9E04CB0A-CD8D-4A17-A450-45E0C3F18E31}" presName="Name35" presStyleLbl="parChTrans1D2" presStyleIdx="2" presStyleCnt="4"/>
      <dgm:spPr/>
    </dgm:pt>
    <dgm:pt modelId="{138ECE21-E8AE-499A-B41F-2D4B13AF3662}" type="pres">
      <dgm:prSet presAssocID="{A8D75D38-C7AB-43C3-A746-82451D898CCF}" presName="hierRoot2" presStyleCnt="0">
        <dgm:presLayoutVars>
          <dgm:hierBranch/>
        </dgm:presLayoutVars>
      </dgm:prSet>
      <dgm:spPr/>
    </dgm:pt>
    <dgm:pt modelId="{FA2792DC-6499-47A6-AC49-9FA0EC6B8B18}" type="pres">
      <dgm:prSet presAssocID="{A8D75D38-C7AB-43C3-A746-82451D898CCF}" presName="rootComposite" presStyleCnt="0"/>
      <dgm:spPr/>
    </dgm:pt>
    <dgm:pt modelId="{749B5478-1860-449E-9C6C-F6850D7C22D4}" type="pres">
      <dgm:prSet presAssocID="{A8D75D38-C7AB-43C3-A746-82451D898CCF}" presName="rootText" presStyleLbl="node2" presStyleIdx="2" presStyleCnt="4">
        <dgm:presLayoutVars>
          <dgm:chPref val="3"/>
        </dgm:presLayoutVars>
      </dgm:prSet>
      <dgm:spPr/>
    </dgm:pt>
    <dgm:pt modelId="{2097F98E-28D7-45B2-A31F-B477C1F3C8DD}" type="pres">
      <dgm:prSet presAssocID="{A8D75D38-C7AB-43C3-A746-82451D898CCF}" presName="rootConnector" presStyleLbl="node2" presStyleIdx="2" presStyleCnt="4"/>
      <dgm:spPr/>
    </dgm:pt>
    <dgm:pt modelId="{2411BDB2-CEC7-45B9-966D-D0A17451FC66}" type="pres">
      <dgm:prSet presAssocID="{A8D75D38-C7AB-43C3-A746-82451D898CCF}" presName="hierChild4" presStyleCnt="0"/>
      <dgm:spPr/>
    </dgm:pt>
    <dgm:pt modelId="{3A7587F7-027E-403A-B10A-06612CB49FCA}" type="pres">
      <dgm:prSet presAssocID="{A8D75D38-C7AB-43C3-A746-82451D898CCF}" presName="hierChild5" presStyleCnt="0"/>
      <dgm:spPr/>
    </dgm:pt>
    <dgm:pt modelId="{8354C4F1-8489-4680-9A6A-7C8016BE43B6}" type="pres">
      <dgm:prSet presAssocID="{680D6D1C-4F98-47E2-86A1-B32DC412D3E5}" presName="Name35" presStyleLbl="parChTrans1D2" presStyleIdx="3" presStyleCnt="4"/>
      <dgm:spPr/>
    </dgm:pt>
    <dgm:pt modelId="{F34C6820-4A14-4332-8E88-4AEAAEB16FA2}" type="pres">
      <dgm:prSet presAssocID="{FCFCA3C7-FBCB-438D-9455-899B9E4D679E}" presName="hierRoot2" presStyleCnt="0">
        <dgm:presLayoutVars>
          <dgm:hierBranch/>
        </dgm:presLayoutVars>
      </dgm:prSet>
      <dgm:spPr/>
    </dgm:pt>
    <dgm:pt modelId="{F02AD78A-E3A6-4C1E-A5EF-49FAC0BBA06E}" type="pres">
      <dgm:prSet presAssocID="{FCFCA3C7-FBCB-438D-9455-899B9E4D679E}" presName="rootComposite" presStyleCnt="0"/>
      <dgm:spPr/>
    </dgm:pt>
    <dgm:pt modelId="{7D5822E9-7238-4DB0-BDDA-2526BEAE5DB9}" type="pres">
      <dgm:prSet presAssocID="{FCFCA3C7-FBCB-438D-9455-899B9E4D679E}" presName="rootText" presStyleLbl="node2" presStyleIdx="3" presStyleCnt="4">
        <dgm:presLayoutVars>
          <dgm:chPref val="3"/>
        </dgm:presLayoutVars>
      </dgm:prSet>
      <dgm:spPr/>
    </dgm:pt>
    <dgm:pt modelId="{C77223B0-ED9E-4540-930A-456E8F49FDDA}" type="pres">
      <dgm:prSet presAssocID="{FCFCA3C7-FBCB-438D-9455-899B9E4D679E}" presName="rootConnector" presStyleLbl="node2" presStyleIdx="3" presStyleCnt="4"/>
      <dgm:spPr/>
    </dgm:pt>
    <dgm:pt modelId="{DF3E8FE3-C7F7-4955-81A3-86FF8C98F453}" type="pres">
      <dgm:prSet presAssocID="{FCFCA3C7-FBCB-438D-9455-899B9E4D679E}" presName="hierChild4" presStyleCnt="0"/>
      <dgm:spPr/>
    </dgm:pt>
    <dgm:pt modelId="{375A3EC5-2519-46E8-8098-C994C9E37C56}" type="pres">
      <dgm:prSet presAssocID="{FCFCA3C7-FBCB-438D-9455-899B9E4D679E}" presName="hierChild5" presStyleCnt="0"/>
      <dgm:spPr/>
    </dgm:pt>
    <dgm:pt modelId="{3CD7977B-032B-4C3C-BBC4-D364E7DBA0E2}" type="pres">
      <dgm:prSet presAssocID="{5A48A41A-4F28-43B7-8865-8E516F26429F}" presName="hierChild3" presStyleCnt="0"/>
      <dgm:spPr/>
    </dgm:pt>
  </dgm:ptLst>
  <dgm:cxnLst>
    <dgm:cxn modelId="{12599D21-CF55-4E91-8BC8-6893B8081B0C}" type="presOf" srcId="{A8D75D38-C7AB-43C3-A746-82451D898CCF}" destId="{749B5478-1860-449E-9C6C-F6850D7C22D4}" srcOrd="0" destOrd="0" presId="urn:microsoft.com/office/officeart/2005/8/layout/orgChart1"/>
    <dgm:cxn modelId="{84AB7FD9-1F70-4DA6-AE9B-1ADF2A1A3880}" type="presOf" srcId="{5D467572-F5D5-42FB-9055-C3F5818A921F}" destId="{5274DEC8-6FB4-451A-8CEF-27F5ACB4ECCB}" srcOrd="0" destOrd="0" presId="urn:microsoft.com/office/officeart/2005/8/layout/orgChart1"/>
    <dgm:cxn modelId="{EAE5CE67-4FB2-41E2-A817-F714FDD0A4B1}" type="presOf" srcId="{EE3258CD-9211-4373-88E8-AA8967D33C3D}" destId="{236A8743-C403-4D72-82CF-9E6FAB56C6CA}" srcOrd="1" destOrd="0" presId="urn:microsoft.com/office/officeart/2005/8/layout/orgChart1"/>
    <dgm:cxn modelId="{15DDDBD4-D820-4A7A-8C44-AC683274529A}" type="presOf" srcId="{9E04CB0A-CD8D-4A17-A450-45E0C3F18E31}" destId="{512DAF95-9B28-4CDE-8C4C-4C8E9200D240}" srcOrd="0" destOrd="0" presId="urn:microsoft.com/office/officeart/2005/8/layout/orgChart1"/>
    <dgm:cxn modelId="{1283E364-9FEE-46DC-8330-3B4EC6DFF9CC}" srcId="{5A48A41A-4F28-43B7-8865-8E516F26429F}" destId="{67290083-3305-487D-8A44-73AA0625EC86}" srcOrd="0" destOrd="0" parTransId="{0356B3BC-32ED-4B94-8B62-648F902DA04F}" sibTransId="{D0D5980E-D178-4B80-BC96-D021FDED0EDB}"/>
    <dgm:cxn modelId="{A7196A23-4083-4224-9B3A-ADEC95A62A63}" type="presOf" srcId="{0356B3BC-32ED-4B94-8B62-648F902DA04F}" destId="{A4C2573E-5D07-44D3-9F1F-FDD95B0CC69A}" srcOrd="0" destOrd="0" presId="urn:microsoft.com/office/officeart/2005/8/layout/orgChart1"/>
    <dgm:cxn modelId="{6C3FC854-AD8B-465A-B1BC-5C1B8977BDE6}" type="presOf" srcId="{A8D75D38-C7AB-43C3-A746-82451D898CCF}" destId="{2097F98E-28D7-45B2-A31F-B477C1F3C8DD}" srcOrd="1" destOrd="0" presId="urn:microsoft.com/office/officeart/2005/8/layout/orgChart1"/>
    <dgm:cxn modelId="{0D5DDFBA-F63F-4BA6-BC80-A3B83F161E9F}" srcId="{5A48A41A-4F28-43B7-8865-8E516F26429F}" destId="{A8D75D38-C7AB-43C3-A746-82451D898CCF}" srcOrd="2" destOrd="0" parTransId="{9E04CB0A-CD8D-4A17-A450-45E0C3F18E31}" sibTransId="{CF80FC2F-63D9-463A-AC14-456894D7871F}"/>
    <dgm:cxn modelId="{D494201D-32D9-4E6A-AA32-5F09F595C2F8}" srcId="{5D467572-F5D5-42FB-9055-C3F5818A921F}" destId="{5A48A41A-4F28-43B7-8865-8E516F26429F}" srcOrd="0" destOrd="0" parTransId="{BDC4F2D0-352E-4A0D-B7C5-3FBF7B1FC28F}" sibTransId="{5DE8B573-670E-4A87-8FCE-F735A9806AB1}"/>
    <dgm:cxn modelId="{0DA660BB-21E9-43BA-9AFE-BEA41CB26A35}" type="presOf" srcId="{680D6D1C-4F98-47E2-86A1-B32DC412D3E5}" destId="{8354C4F1-8489-4680-9A6A-7C8016BE43B6}" srcOrd="0" destOrd="0" presId="urn:microsoft.com/office/officeart/2005/8/layout/orgChart1"/>
    <dgm:cxn modelId="{7702DC89-1AA4-4825-B724-C577AB7882D3}" type="presOf" srcId="{FCFCA3C7-FBCB-438D-9455-899B9E4D679E}" destId="{C77223B0-ED9E-4540-930A-456E8F49FDDA}" srcOrd="1" destOrd="0" presId="urn:microsoft.com/office/officeart/2005/8/layout/orgChart1"/>
    <dgm:cxn modelId="{F5A87449-2E41-41C2-98E2-BFC28E2B1E2B}" srcId="{5A48A41A-4F28-43B7-8865-8E516F26429F}" destId="{EE3258CD-9211-4373-88E8-AA8967D33C3D}" srcOrd="1" destOrd="0" parTransId="{487F47A5-2F10-44E1-BE94-FB1B64168918}" sibTransId="{4BB78052-1C0B-4055-B563-0CA11267B7E0}"/>
    <dgm:cxn modelId="{8D11AA7E-95C2-4425-ADF5-C5071F93E6E9}" type="presOf" srcId="{FCFCA3C7-FBCB-438D-9455-899B9E4D679E}" destId="{7D5822E9-7238-4DB0-BDDA-2526BEAE5DB9}" srcOrd="0" destOrd="0" presId="urn:microsoft.com/office/officeart/2005/8/layout/orgChart1"/>
    <dgm:cxn modelId="{C92B597C-96C9-4FD4-BACD-38465C3EF78C}" type="presOf" srcId="{5A48A41A-4F28-43B7-8865-8E516F26429F}" destId="{2A6C196D-A314-4C2C-A115-C905982750B6}" srcOrd="0" destOrd="0" presId="urn:microsoft.com/office/officeart/2005/8/layout/orgChart1"/>
    <dgm:cxn modelId="{EEA615FE-D612-4E31-A945-1110B0E24628}" type="presOf" srcId="{67290083-3305-487D-8A44-73AA0625EC86}" destId="{DA735980-348C-4936-9E0E-62CA14B7742E}" srcOrd="1" destOrd="0" presId="urn:microsoft.com/office/officeart/2005/8/layout/orgChart1"/>
    <dgm:cxn modelId="{7D3A51E3-FFBC-4AE4-A13B-6633FD5E3D9A}" type="presOf" srcId="{EE3258CD-9211-4373-88E8-AA8967D33C3D}" destId="{5745C999-85AF-403A-8482-CABAE666A885}" srcOrd="0" destOrd="0" presId="urn:microsoft.com/office/officeart/2005/8/layout/orgChart1"/>
    <dgm:cxn modelId="{62999051-AE13-4D8E-A2E1-99AC8CD14A24}" type="presOf" srcId="{487F47A5-2F10-44E1-BE94-FB1B64168918}" destId="{8C6453D2-344A-48C2-A232-73A1248D8007}" srcOrd="0" destOrd="0" presId="urn:microsoft.com/office/officeart/2005/8/layout/orgChart1"/>
    <dgm:cxn modelId="{E181509B-B569-4CE1-808D-BFCAACABE7E3}" type="presOf" srcId="{67290083-3305-487D-8A44-73AA0625EC86}" destId="{3A87D1D1-3489-4330-A112-CE55EC4FBC4F}" srcOrd="0" destOrd="0" presId="urn:microsoft.com/office/officeart/2005/8/layout/orgChart1"/>
    <dgm:cxn modelId="{4F9EF36B-B5AD-4FC8-B617-7D9CD203BE49}" srcId="{5A48A41A-4F28-43B7-8865-8E516F26429F}" destId="{FCFCA3C7-FBCB-438D-9455-899B9E4D679E}" srcOrd="3" destOrd="0" parTransId="{680D6D1C-4F98-47E2-86A1-B32DC412D3E5}" sibTransId="{BEC1B8A8-8DD4-40AC-A2A4-917ABABB6320}"/>
    <dgm:cxn modelId="{D7EBE95C-177C-44DF-B2BD-3EC36BA49725}" type="presOf" srcId="{5A48A41A-4F28-43B7-8865-8E516F26429F}" destId="{2DF5C04A-0151-4974-BB86-884E7BA3E56F}" srcOrd="1" destOrd="0" presId="urn:microsoft.com/office/officeart/2005/8/layout/orgChart1"/>
    <dgm:cxn modelId="{1E158E55-402B-46BA-9508-3D8B1726E827}" type="presParOf" srcId="{5274DEC8-6FB4-451A-8CEF-27F5ACB4ECCB}" destId="{04CAC2C0-6475-4D1D-847D-BF26C110BB15}" srcOrd="0" destOrd="0" presId="urn:microsoft.com/office/officeart/2005/8/layout/orgChart1"/>
    <dgm:cxn modelId="{D1231DA8-DBD2-49C3-8F89-77407669A0ED}" type="presParOf" srcId="{04CAC2C0-6475-4D1D-847D-BF26C110BB15}" destId="{9BB2C0DE-9674-4F23-A241-DF2B8840E74A}" srcOrd="0" destOrd="0" presId="urn:microsoft.com/office/officeart/2005/8/layout/orgChart1"/>
    <dgm:cxn modelId="{14B22105-8800-452B-8326-5678EC1A42EA}" type="presParOf" srcId="{9BB2C0DE-9674-4F23-A241-DF2B8840E74A}" destId="{2A6C196D-A314-4C2C-A115-C905982750B6}" srcOrd="0" destOrd="0" presId="urn:microsoft.com/office/officeart/2005/8/layout/orgChart1"/>
    <dgm:cxn modelId="{53819737-ADA4-4C3F-B5C3-07F6216097CE}" type="presParOf" srcId="{9BB2C0DE-9674-4F23-A241-DF2B8840E74A}" destId="{2DF5C04A-0151-4974-BB86-884E7BA3E56F}" srcOrd="1" destOrd="0" presId="urn:microsoft.com/office/officeart/2005/8/layout/orgChart1"/>
    <dgm:cxn modelId="{97BD59E0-2D18-4B32-A023-A98F1CF85E2B}" type="presParOf" srcId="{04CAC2C0-6475-4D1D-847D-BF26C110BB15}" destId="{8639733C-74A2-44FE-BCB8-1550C4F2E334}" srcOrd="1" destOrd="0" presId="urn:microsoft.com/office/officeart/2005/8/layout/orgChart1"/>
    <dgm:cxn modelId="{3B135AB4-541B-4127-800B-0D20E598DC4B}" type="presParOf" srcId="{8639733C-74A2-44FE-BCB8-1550C4F2E334}" destId="{A4C2573E-5D07-44D3-9F1F-FDD95B0CC69A}" srcOrd="0" destOrd="0" presId="urn:microsoft.com/office/officeart/2005/8/layout/orgChart1"/>
    <dgm:cxn modelId="{E59A1ABF-6A27-482B-97A7-5883A983B30F}" type="presParOf" srcId="{8639733C-74A2-44FE-BCB8-1550C4F2E334}" destId="{64442B7A-D696-46F0-937E-D8AAF308CF4D}" srcOrd="1" destOrd="0" presId="urn:microsoft.com/office/officeart/2005/8/layout/orgChart1"/>
    <dgm:cxn modelId="{EC4B54A0-2B03-4708-AD04-93B870C505B8}" type="presParOf" srcId="{64442B7A-D696-46F0-937E-D8AAF308CF4D}" destId="{3B4EFFD2-BB3C-4565-A4FD-BC85DA6DCBCA}" srcOrd="0" destOrd="0" presId="urn:microsoft.com/office/officeart/2005/8/layout/orgChart1"/>
    <dgm:cxn modelId="{7E9EC385-5976-478C-99FE-9AC6FBBE54DF}" type="presParOf" srcId="{3B4EFFD2-BB3C-4565-A4FD-BC85DA6DCBCA}" destId="{3A87D1D1-3489-4330-A112-CE55EC4FBC4F}" srcOrd="0" destOrd="0" presId="urn:microsoft.com/office/officeart/2005/8/layout/orgChart1"/>
    <dgm:cxn modelId="{7DF03B98-F55D-44E6-AF51-A9FD89B60CCE}" type="presParOf" srcId="{3B4EFFD2-BB3C-4565-A4FD-BC85DA6DCBCA}" destId="{DA735980-348C-4936-9E0E-62CA14B7742E}" srcOrd="1" destOrd="0" presId="urn:microsoft.com/office/officeart/2005/8/layout/orgChart1"/>
    <dgm:cxn modelId="{2721F9D6-DD35-4CD4-BB32-97543CBDA587}" type="presParOf" srcId="{64442B7A-D696-46F0-937E-D8AAF308CF4D}" destId="{CBC00617-E418-4BAB-B37C-B8AA48657932}" srcOrd="1" destOrd="0" presId="urn:microsoft.com/office/officeart/2005/8/layout/orgChart1"/>
    <dgm:cxn modelId="{D8DC9557-A903-47F2-81DE-A4698D79D53D}" type="presParOf" srcId="{64442B7A-D696-46F0-937E-D8AAF308CF4D}" destId="{C112A77E-2749-49D2-9919-7172C7A7952F}" srcOrd="2" destOrd="0" presId="urn:microsoft.com/office/officeart/2005/8/layout/orgChart1"/>
    <dgm:cxn modelId="{7B9AEC63-446E-4585-9FD1-BC0198E8B8F1}" type="presParOf" srcId="{8639733C-74A2-44FE-BCB8-1550C4F2E334}" destId="{8C6453D2-344A-48C2-A232-73A1248D8007}" srcOrd="2" destOrd="0" presId="urn:microsoft.com/office/officeart/2005/8/layout/orgChart1"/>
    <dgm:cxn modelId="{50D2E90B-E9E6-4960-93D6-FD96A0C0418A}" type="presParOf" srcId="{8639733C-74A2-44FE-BCB8-1550C4F2E334}" destId="{4F905DDB-EFD9-48DF-9D33-10E5C4F408B6}" srcOrd="3" destOrd="0" presId="urn:microsoft.com/office/officeart/2005/8/layout/orgChart1"/>
    <dgm:cxn modelId="{B0CF6FE5-E8E3-457F-A5BB-BC79D754C5AE}" type="presParOf" srcId="{4F905DDB-EFD9-48DF-9D33-10E5C4F408B6}" destId="{DE720DDD-8C22-4E5B-A49E-4FDFD176F8CC}" srcOrd="0" destOrd="0" presId="urn:microsoft.com/office/officeart/2005/8/layout/orgChart1"/>
    <dgm:cxn modelId="{94AA8D80-56FC-489E-B18E-8DCCB1D59918}" type="presParOf" srcId="{DE720DDD-8C22-4E5B-A49E-4FDFD176F8CC}" destId="{5745C999-85AF-403A-8482-CABAE666A885}" srcOrd="0" destOrd="0" presId="urn:microsoft.com/office/officeart/2005/8/layout/orgChart1"/>
    <dgm:cxn modelId="{DA998FB1-84C2-494E-B260-2AC98F49E9EF}" type="presParOf" srcId="{DE720DDD-8C22-4E5B-A49E-4FDFD176F8CC}" destId="{236A8743-C403-4D72-82CF-9E6FAB56C6CA}" srcOrd="1" destOrd="0" presId="urn:microsoft.com/office/officeart/2005/8/layout/orgChart1"/>
    <dgm:cxn modelId="{7A48A1AB-64ED-4AE1-8191-6E09D8D61E34}" type="presParOf" srcId="{4F905DDB-EFD9-48DF-9D33-10E5C4F408B6}" destId="{76E99E62-0661-4B18-B71B-25B3CABF2C24}" srcOrd="1" destOrd="0" presId="urn:microsoft.com/office/officeart/2005/8/layout/orgChart1"/>
    <dgm:cxn modelId="{7D651F6F-D11D-417D-9CE0-D737A29B58BF}" type="presParOf" srcId="{4F905DDB-EFD9-48DF-9D33-10E5C4F408B6}" destId="{B49A29DE-7B0C-40C8-BEF3-E60CB46D8638}" srcOrd="2" destOrd="0" presId="urn:microsoft.com/office/officeart/2005/8/layout/orgChart1"/>
    <dgm:cxn modelId="{DB1DC129-F5B0-480D-AFFD-E5BE5576D5B7}" type="presParOf" srcId="{8639733C-74A2-44FE-BCB8-1550C4F2E334}" destId="{512DAF95-9B28-4CDE-8C4C-4C8E9200D240}" srcOrd="4" destOrd="0" presId="urn:microsoft.com/office/officeart/2005/8/layout/orgChart1"/>
    <dgm:cxn modelId="{8C907312-C889-43D7-8FEA-E91A265E9B20}" type="presParOf" srcId="{8639733C-74A2-44FE-BCB8-1550C4F2E334}" destId="{138ECE21-E8AE-499A-B41F-2D4B13AF3662}" srcOrd="5" destOrd="0" presId="urn:microsoft.com/office/officeart/2005/8/layout/orgChart1"/>
    <dgm:cxn modelId="{AED4D4AF-00F2-45F9-93C7-5B858369BE4B}" type="presParOf" srcId="{138ECE21-E8AE-499A-B41F-2D4B13AF3662}" destId="{FA2792DC-6499-47A6-AC49-9FA0EC6B8B18}" srcOrd="0" destOrd="0" presId="urn:microsoft.com/office/officeart/2005/8/layout/orgChart1"/>
    <dgm:cxn modelId="{A6B4B627-23B9-470A-9365-D841D62AF0C8}" type="presParOf" srcId="{FA2792DC-6499-47A6-AC49-9FA0EC6B8B18}" destId="{749B5478-1860-449E-9C6C-F6850D7C22D4}" srcOrd="0" destOrd="0" presId="urn:microsoft.com/office/officeart/2005/8/layout/orgChart1"/>
    <dgm:cxn modelId="{30F90799-FDBD-4836-A5C4-8203A2C2C27F}" type="presParOf" srcId="{FA2792DC-6499-47A6-AC49-9FA0EC6B8B18}" destId="{2097F98E-28D7-45B2-A31F-B477C1F3C8DD}" srcOrd="1" destOrd="0" presId="urn:microsoft.com/office/officeart/2005/8/layout/orgChart1"/>
    <dgm:cxn modelId="{36E6D085-D841-466D-8667-C9390C70330E}" type="presParOf" srcId="{138ECE21-E8AE-499A-B41F-2D4B13AF3662}" destId="{2411BDB2-CEC7-45B9-966D-D0A17451FC66}" srcOrd="1" destOrd="0" presId="urn:microsoft.com/office/officeart/2005/8/layout/orgChart1"/>
    <dgm:cxn modelId="{5F0FDC3B-E672-4D23-81EC-93076838D4F4}" type="presParOf" srcId="{138ECE21-E8AE-499A-B41F-2D4B13AF3662}" destId="{3A7587F7-027E-403A-B10A-06612CB49FCA}" srcOrd="2" destOrd="0" presId="urn:microsoft.com/office/officeart/2005/8/layout/orgChart1"/>
    <dgm:cxn modelId="{E5A9DBC5-F901-4B1D-AE03-681DF2BA51FA}" type="presParOf" srcId="{8639733C-74A2-44FE-BCB8-1550C4F2E334}" destId="{8354C4F1-8489-4680-9A6A-7C8016BE43B6}" srcOrd="6" destOrd="0" presId="urn:microsoft.com/office/officeart/2005/8/layout/orgChart1"/>
    <dgm:cxn modelId="{3D84C18D-965B-49CC-93AD-C50ECB579734}" type="presParOf" srcId="{8639733C-74A2-44FE-BCB8-1550C4F2E334}" destId="{F34C6820-4A14-4332-8E88-4AEAAEB16FA2}" srcOrd="7" destOrd="0" presId="urn:microsoft.com/office/officeart/2005/8/layout/orgChart1"/>
    <dgm:cxn modelId="{37260676-2DBD-4B65-A1B1-F7C7E37B5296}" type="presParOf" srcId="{F34C6820-4A14-4332-8E88-4AEAAEB16FA2}" destId="{F02AD78A-E3A6-4C1E-A5EF-49FAC0BBA06E}" srcOrd="0" destOrd="0" presId="urn:microsoft.com/office/officeart/2005/8/layout/orgChart1"/>
    <dgm:cxn modelId="{6BEDA113-1293-46CB-AC26-E58C110F7F96}" type="presParOf" srcId="{F02AD78A-E3A6-4C1E-A5EF-49FAC0BBA06E}" destId="{7D5822E9-7238-4DB0-BDDA-2526BEAE5DB9}" srcOrd="0" destOrd="0" presId="urn:microsoft.com/office/officeart/2005/8/layout/orgChart1"/>
    <dgm:cxn modelId="{E3143E6F-D98C-4FED-B018-672818547674}" type="presParOf" srcId="{F02AD78A-E3A6-4C1E-A5EF-49FAC0BBA06E}" destId="{C77223B0-ED9E-4540-930A-456E8F49FDDA}" srcOrd="1" destOrd="0" presId="urn:microsoft.com/office/officeart/2005/8/layout/orgChart1"/>
    <dgm:cxn modelId="{BA5A5991-C61E-4BF4-BC54-5918EDD4ABCE}" type="presParOf" srcId="{F34C6820-4A14-4332-8E88-4AEAAEB16FA2}" destId="{DF3E8FE3-C7F7-4955-81A3-86FF8C98F453}" srcOrd="1" destOrd="0" presId="urn:microsoft.com/office/officeart/2005/8/layout/orgChart1"/>
    <dgm:cxn modelId="{7501E0D3-6121-4802-986F-595E48EACF63}" type="presParOf" srcId="{F34C6820-4A14-4332-8E88-4AEAAEB16FA2}" destId="{375A3EC5-2519-46E8-8098-C994C9E37C56}" srcOrd="2" destOrd="0" presId="urn:microsoft.com/office/officeart/2005/8/layout/orgChart1"/>
    <dgm:cxn modelId="{254DB6D6-269D-40A4-9DA8-797EBDEDAAE3}" type="presParOf" srcId="{04CAC2C0-6475-4D1D-847D-BF26C110BB15}" destId="{3CD7977B-032B-4C3C-BBC4-D364E7DBA0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4C4F1-8489-4680-9A6A-7C8016BE43B6}">
      <dsp:nvSpPr>
        <dsp:cNvPr id="0" name=""/>
        <dsp:cNvSpPr/>
      </dsp:nvSpPr>
      <dsp:spPr>
        <a:xfrm>
          <a:off x="4317878" y="1983218"/>
          <a:ext cx="3381789" cy="391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40"/>
              </a:lnTo>
              <a:lnTo>
                <a:pt x="3381789" y="195640"/>
              </a:lnTo>
              <a:lnTo>
                <a:pt x="3381789" y="391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DAF95-9B28-4CDE-8C4C-4C8E9200D240}">
      <dsp:nvSpPr>
        <dsp:cNvPr id="0" name=""/>
        <dsp:cNvSpPr/>
      </dsp:nvSpPr>
      <dsp:spPr>
        <a:xfrm>
          <a:off x="4317878" y="1983218"/>
          <a:ext cx="1127263" cy="391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40"/>
              </a:lnTo>
              <a:lnTo>
                <a:pt x="1127263" y="195640"/>
              </a:lnTo>
              <a:lnTo>
                <a:pt x="1127263" y="391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453D2-344A-48C2-A232-73A1248D8007}">
      <dsp:nvSpPr>
        <dsp:cNvPr id="0" name=""/>
        <dsp:cNvSpPr/>
      </dsp:nvSpPr>
      <dsp:spPr>
        <a:xfrm>
          <a:off x="3190615" y="1983218"/>
          <a:ext cx="1127263" cy="391281"/>
        </a:xfrm>
        <a:custGeom>
          <a:avLst/>
          <a:gdLst/>
          <a:ahLst/>
          <a:cxnLst/>
          <a:rect l="0" t="0" r="0" b="0"/>
          <a:pathLst>
            <a:path>
              <a:moveTo>
                <a:pt x="1127263" y="0"/>
              </a:moveTo>
              <a:lnTo>
                <a:pt x="1127263" y="195640"/>
              </a:lnTo>
              <a:lnTo>
                <a:pt x="0" y="195640"/>
              </a:lnTo>
              <a:lnTo>
                <a:pt x="0" y="391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2573E-5D07-44D3-9F1F-FDD95B0CC69A}">
      <dsp:nvSpPr>
        <dsp:cNvPr id="0" name=""/>
        <dsp:cNvSpPr/>
      </dsp:nvSpPr>
      <dsp:spPr>
        <a:xfrm>
          <a:off x="936089" y="1983218"/>
          <a:ext cx="3381789" cy="391281"/>
        </a:xfrm>
        <a:custGeom>
          <a:avLst/>
          <a:gdLst/>
          <a:ahLst/>
          <a:cxnLst/>
          <a:rect l="0" t="0" r="0" b="0"/>
          <a:pathLst>
            <a:path>
              <a:moveTo>
                <a:pt x="3381789" y="0"/>
              </a:moveTo>
              <a:lnTo>
                <a:pt x="3381789" y="195640"/>
              </a:lnTo>
              <a:lnTo>
                <a:pt x="0" y="195640"/>
              </a:lnTo>
              <a:lnTo>
                <a:pt x="0" y="391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C196D-A314-4C2C-A115-C905982750B6}">
      <dsp:nvSpPr>
        <dsp:cNvPr id="0" name=""/>
        <dsp:cNvSpPr/>
      </dsp:nvSpPr>
      <dsp:spPr>
        <a:xfrm>
          <a:off x="3386256" y="1051595"/>
          <a:ext cx="1863244" cy="931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Event</a:t>
          </a: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Evaluation</a:t>
          </a: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Process</a:t>
          </a:r>
        </a:p>
      </dsp:txBody>
      <dsp:txXfrm>
        <a:off x="3386256" y="1051595"/>
        <a:ext cx="1863244" cy="931622"/>
      </dsp:txXfrm>
    </dsp:sp>
    <dsp:sp modelId="{3A87D1D1-3489-4330-A112-CE55EC4FBC4F}">
      <dsp:nvSpPr>
        <dsp:cNvPr id="0" name=""/>
        <dsp:cNvSpPr/>
      </dsp:nvSpPr>
      <dsp:spPr>
        <a:xfrm>
          <a:off x="4467" y="2374499"/>
          <a:ext cx="1863244" cy="931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Data</a:t>
          </a:r>
          <a:r>
            <a:rPr kumimoji="0" 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Collection</a:t>
          </a:r>
          <a:endParaRPr kumimoji="0" lang="en-US" sz="17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4467" y="2374499"/>
        <a:ext cx="1863244" cy="931622"/>
      </dsp:txXfrm>
    </dsp:sp>
    <dsp:sp modelId="{5745C999-85AF-403A-8482-CABAE666A885}">
      <dsp:nvSpPr>
        <dsp:cNvPr id="0" name=""/>
        <dsp:cNvSpPr/>
      </dsp:nvSpPr>
      <dsp:spPr>
        <a:xfrm>
          <a:off x="2258993" y="2374499"/>
          <a:ext cx="1863244" cy="931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Analysis</a:t>
          </a:r>
          <a:endParaRPr kumimoji="0" lang="en-US" sz="17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endParaRPr>
        </a:p>
      </dsp:txBody>
      <dsp:txXfrm>
        <a:off x="2258993" y="2374499"/>
        <a:ext cx="1863244" cy="931622"/>
      </dsp:txXfrm>
    </dsp:sp>
    <dsp:sp modelId="{749B5478-1860-449E-9C6C-F6850D7C22D4}">
      <dsp:nvSpPr>
        <dsp:cNvPr id="0" name=""/>
        <dsp:cNvSpPr/>
      </dsp:nvSpPr>
      <dsp:spPr>
        <a:xfrm>
          <a:off x="4513519" y="2374499"/>
          <a:ext cx="1863244" cy="931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Reporting</a:t>
          </a: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4513519" y="2374499"/>
        <a:ext cx="1863244" cy="931622"/>
      </dsp:txXfrm>
    </dsp:sp>
    <dsp:sp modelId="{7D5822E9-7238-4DB0-BDDA-2526BEAE5DB9}">
      <dsp:nvSpPr>
        <dsp:cNvPr id="0" name=""/>
        <dsp:cNvSpPr/>
      </dsp:nvSpPr>
      <dsp:spPr>
        <a:xfrm>
          <a:off x="6768045" y="2374499"/>
          <a:ext cx="1863244" cy="931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rPr>
            <a:t>Application</a:t>
          </a:r>
        </a:p>
      </dsp:txBody>
      <dsp:txXfrm>
        <a:off x="6768045" y="2374499"/>
        <a:ext cx="1863244" cy="931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30E96-8173-45AC-9742-BD1E45C1AA4A}" type="datetimeFigureOut">
              <a:rPr lang="ar-SY" smtClean="0"/>
              <a:pPr/>
              <a:t>18/03/1437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85CACC-D3C5-453A-B12B-4CC7CE1F49FE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785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محاور الورشة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3379" cy="68650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2699792" y="1484784"/>
            <a:ext cx="5987008" cy="48121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72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5" name="Picture 2" descr="F:\مجلد جديد ‫‬\sara\BROKAR\PHOTO\2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81" y="-21102"/>
            <a:ext cx="9208649" cy="690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4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اسم المادة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512" cy="6885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618856" cy="11820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227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النص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" y="0"/>
            <a:ext cx="9153379" cy="6865034"/>
          </a:xfrm>
          <a:prstGeom prst="rect">
            <a:avLst/>
          </a:prstGeom>
          <a:noFill/>
        </p:spPr>
      </p:pic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 userDrawn="1"/>
        </p:nvSpPr>
        <p:spPr>
          <a:xfrm>
            <a:off x="5903393" y="6021288"/>
            <a:ext cx="3016696" cy="7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برُوكار - </a:t>
            </a:r>
            <a:r>
              <a:rPr lang="en-US" sz="3200" dirty="0" smtClean="0">
                <a:latin typeface="Times New Roman" panose="02020603050405020304" pitchFamily="18" charset="0"/>
                <a:ea typeface="GE SS Two Light" panose="020A0503020102020204" pitchFamily="18" charset="-78"/>
                <a:cs typeface="Times New Roman" panose="02020603050405020304" pitchFamily="18" charset="0"/>
              </a:rPr>
              <a:t>Brokar</a:t>
            </a:r>
            <a:endParaRPr lang="en-US" sz="3200" dirty="0">
              <a:latin typeface="Times New Roman" panose="02020603050405020304" pitchFamily="18" charset="0"/>
              <a:ea typeface="GE SS Two Light" panose="020A0503020102020204" pitchFamily="18" charset="-78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8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خطوات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التخطيط</a:t>
            </a:r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ل</a:t>
            </a:r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فعالية او نشاط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4" name="Content Placeholder 3" descr="Event-Pl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556792"/>
            <a:ext cx="5500726" cy="4180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Y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1- </a:t>
            </a:r>
            <a:r>
              <a:rPr lang="ar-SA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تحديد </a:t>
            </a:r>
            <a:r>
              <a:rPr lang="ar-SA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نوع الفعالية والنشاط الذي تريد القيام به</a:t>
            </a:r>
            <a:endParaRPr lang="ar-SY" sz="4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6" name="Content Placeholder 5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4604"/>
            <a:ext cx="9252520" cy="5471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0"/>
              </a:spcBef>
              <a:defRPr/>
            </a:pP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Why</a:t>
            </a: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 </a:t>
            </a:r>
            <a:r>
              <a:rPr lang="en-US" sz="23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– </a:t>
            </a:r>
            <a:r>
              <a:rPr lang="en-US" sz="23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defining the purpose of the event</a:t>
            </a:r>
          </a:p>
          <a:p>
            <a:pPr algn="l" rtl="0">
              <a:spcBef>
                <a:spcPts val="0"/>
              </a:spcBef>
              <a:defRPr/>
            </a:pPr>
            <a:endParaRPr lang="en-US" sz="2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algn="l" rtl="0">
              <a:spcBef>
                <a:spcPts val="0"/>
              </a:spcBef>
              <a:defRPr/>
            </a:pP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Who</a:t>
            </a: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</a:t>
            </a:r>
            <a:r>
              <a:rPr lang="en-US" sz="23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– key markets, stakeholders</a:t>
            </a:r>
          </a:p>
          <a:p>
            <a:pPr algn="l" rtl="0">
              <a:spcBef>
                <a:spcPts val="0"/>
              </a:spcBef>
              <a:defRPr/>
            </a:pPr>
            <a:endParaRPr lang="en-US" sz="2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algn="l" rtl="0">
              <a:spcBef>
                <a:spcPts val="0"/>
              </a:spcBef>
              <a:defRPr/>
            </a:pP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Where</a:t>
            </a: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en-US" sz="23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– location/ venue </a:t>
            </a:r>
          </a:p>
          <a:p>
            <a:pPr algn="l" rtl="0">
              <a:spcBef>
                <a:spcPts val="0"/>
              </a:spcBef>
              <a:defRPr/>
            </a:pPr>
            <a:endParaRPr lang="en-US" sz="2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algn="l" rtl="0">
              <a:spcBef>
                <a:spcPts val="0"/>
              </a:spcBef>
              <a:defRPr/>
            </a:pP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When</a:t>
            </a: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</a:t>
            </a:r>
            <a:r>
              <a:rPr lang="en-US" sz="23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– </a:t>
            </a:r>
            <a:r>
              <a:rPr lang="en-US" sz="23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timing/ duration </a:t>
            </a:r>
          </a:p>
          <a:p>
            <a:pPr algn="l" rtl="0">
              <a:spcBef>
                <a:spcPts val="0"/>
              </a:spcBef>
              <a:defRPr/>
            </a:pPr>
            <a:endParaRPr lang="en-US" sz="2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algn="l" rtl="0">
              <a:spcBef>
                <a:spcPts val="0"/>
              </a:spcBef>
              <a:defRPr/>
            </a:pP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What</a:t>
            </a:r>
            <a:r>
              <a:rPr lang="en-US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</a:t>
            </a:r>
            <a:r>
              <a:rPr lang="en-US" sz="23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– </a:t>
            </a:r>
            <a:r>
              <a:rPr lang="en-US" sz="23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type/ form of the event, scale, key program and creative </a:t>
            </a:r>
            <a:r>
              <a:rPr lang="en-US" sz="23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     elements.  </a:t>
            </a:r>
            <a:endParaRPr lang="en-US" sz="23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algn="l" rtl="0"/>
            <a:endParaRPr lang="ar-SY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Creating the Event Concept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Y" dirty="0" smtClean="0"/>
              <a:t>  </a:t>
            </a:r>
            <a:r>
              <a:rPr lang="ar-SY" dirty="0" smtClean="0"/>
              <a:t>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2-</a:t>
            </a:r>
            <a:r>
              <a:rPr lang="ar-SY" dirty="0" smtClean="0"/>
              <a:t> </a:t>
            </a:r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تحديد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الاهداف والمخرجات التي تسعى الى تحقيقها من </a:t>
            </a:r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خلال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اقامة هذه الفعالية</a:t>
            </a:r>
            <a:r>
              <a:rPr lang="ar-SY" dirty="0" smtClean="0"/>
              <a:t>.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ماهي الاهداف المرجو تحققها من هذه الفعالية ؟ 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كيف يمكن تخطيط هذه الفعالية لتلاقي هذه الاهداف وتحقق الرضا للفئة المستهدفة؟ </a:t>
            </a:r>
          </a:p>
          <a:p>
            <a:endParaRPr lang="ar-SY" dirty="0"/>
          </a:p>
        </p:txBody>
      </p:sp>
      <p:pic>
        <p:nvPicPr>
          <p:cNvPr id="5" name="Picture 4" descr="static1.squarespace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00372"/>
            <a:ext cx="4686300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976" y="0"/>
            <a:ext cx="4667994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Content Placeholder 4" descr="swot-quadrant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8171479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Content Placeholder 3" descr="61943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4901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Y" dirty="0" smtClean="0"/>
              <a:t>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3-</a:t>
            </a:r>
            <a:r>
              <a:rPr lang="ar-SY" dirty="0" smtClean="0"/>
              <a:t> </a:t>
            </a:r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حدد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الفئة المستهدفة</a:t>
            </a:r>
            <a:r>
              <a:rPr lang="ar-SY" dirty="0" smtClean="0"/>
              <a:t>.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4" name="Picture 3" descr="Who-is-your-aud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14488"/>
            <a:ext cx="635962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600" dirty="0"/>
              <a:t>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حدد الفئة المستهدفة</a:t>
            </a:r>
            <a:r>
              <a:rPr lang="ar-SY" sz="3600" dirty="0"/>
              <a:t>.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اصحاب المصلحة / الجمهور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كيف سيتم اعلامهم بالفعالية؟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كيف سأعرف عدد الحضور المتوقع حضورهم؟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كيف اعلم من هم الذين حضروا وعددهم؟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كيف اخبر الشريحة المستهدفة التي لم تحضر بنتائج الفعالية</a:t>
            </a:r>
            <a:r>
              <a:rPr lang="ar-SY" dirty="0" smtClean="0"/>
              <a:t>؟</a:t>
            </a:r>
          </a:p>
          <a:p>
            <a:endParaRPr lang="ar-SY" dirty="0" smtClean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Y" dirty="0" smtClean="0"/>
              <a:t>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mic Sans MS" pitchFamily="66" charset="0"/>
                <a:ea typeface="Tahoma" pitchFamily="34" charset="0"/>
                <a:cs typeface="Segoe UI Semilight" pitchFamily="34" charset="0"/>
              </a:rPr>
              <a:t>4-</a:t>
            </a:r>
            <a:r>
              <a:rPr lang="ar-SY" dirty="0" smtClean="0"/>
              <a:t>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تحديد </a:t>
            </a:r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الوقت والتاريخ للفعالية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4" name="Content Placeholder 3" descr="EventManage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737864" cy="3500462"/>
          </a:xfrm>
        </p:spPr>
      </p:pic>
      <p:pic>
        <p:nvPicPr>
          <p:cNvPr id="5" name="Picture 4" descr="d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714488"/>
            <a:ext cx="183832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571480"/>
            <a:ext cx="5014392" cy="1182003"/>
          </a:xfrm>
        </p:spPr>
        <p:txBody>
          <a:bodyPr>
            <a:normAutofit/>
          </a:bodyPr>
          <a:lstStyle/>
          <a:p>
            <a:r>
              <a:rPr lang="en-US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Events Management</a:t>
            </a:r>
            <a:endParaRPr lang="en-US" sz="4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179512" y="4941168"/>
            <a:ext cx="4968552" cy="1184995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Mohammad </a:t>
            </a:r>
            <a:r>
              <a:rPr lang="en-US" sz="3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Masri</a:t>
            </a:r>
            <a:endParaRPr lang="en-US" sz="3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30 / 12 / 2015</a:t>
            </a:r>
            <a:endParaRPr lang="ar-SY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5" name="Picture 4" descr="681889event_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5238717" cy="2762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76064"/>
            <a:ext cx="5238718" cy="27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Y" dirty="0" smtClean="0"/>
              <a:t>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5-</a:t>
            </a:r>
            <a:r>
              <a:rPr lang="ar-SY" dirty="0" smtClean="0"/>
              <a:t>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حدد </a:t>
            </a:r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المكان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5" name="Content Placeholder 4" descr="DT_ballroom_16_677x380_FitToBoxSmallDimension_Cen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419999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44" y="1916832"/>
            <a:ext cx="3000396" cy="199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214818"/>
            <a:ext cx="286702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n-US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Ask following questions </a:t>
            </a:r>
            <a:r>
              <a:rPr lang="en-US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before </a:t>
            </a:r>
            <a:r>
              <a:rPr lang="en-US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hiring</a:t>
            </a:r>
            <a:r>
              <a:rPr lang="en-US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a venue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endParaRPr lang="ar-S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83179"/>
          </a:xfrm>
        </p:spPr>
        <p:txBody>
          <a:bodyPr>
            <a:normAutofit/>
          </a:bodyPr>
          <a:lstStyle/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Q1) What is the venue fee?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Does it include all other taxes? 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Q2) What is included in the venue fee?  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table, chairs and linens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included in the venue fee? Is security and liability coverage included in the venue fees?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Q3) What is not included in the venue fee?</a:t>
            </a:r>
          </a:p>
          <a:p>
            <a:pPr algn="l" rtl="0">
              <a:buClr>
                <a:schemeClr val="accent5"/>
              </a:buClr>
              <a:defRPr/>
            </a:pP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Q4) Is there any cost for parking?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Generally parking space is provided free of the cost by the venue but some venues may charge separately for parking facility.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Q5) What is the price range for buffet lunch and dinner?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</a:t>
            </a: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6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)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What is the cost of sleeping rooms?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</a:t>
            </a: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7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)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What are your fees and how do you charge for providing additional services?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Such as floral decoration, fireworks, </a:t>
            </a:r>
            <a:r>
              <a:rPr lang="en-US" sz="2400" dirty="0" smtClean="0"/>
              <a:t>audio-visual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aids; staging, lighting, props, decor for event production etc.</a:t>
            </a:r>
          </a:p>
          <a:p>
            <a:pPr algn="l" rtl="0">
              <a:buClr>
                <a:schemeClr val="accent5"/>
              </a:buClr>
              <a:defRPr/>
            </a:pP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</a:t>
            </a: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8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) </a:t>
            </a:r>
            <a:r>
              <a:rPr lang="en-US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What modes of payments are available?</a:t>
            </a:r>
          </a:p>
          <a:p>
            <a:pPr algn="l" rtl="0"/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2439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6- صفات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المكان الملائم لنجاح </a:t>
            </a:r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الفعالية</a:t>
            </a:r>
            <a:r>
              <a:rPr lang="ar-SY" dirty="0" smtClean="0"/>
              <a:t/>
            </a:r>
            <a:br>
              <a:rPr lang="ar-SY" dirty="0" smtClean="0"/>
            </a:b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مناسب عدد الحضور المتوقع زيارتهم للحدث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مخدم ببنية تحتية 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معزول عن الضجيج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سهل الوصول اليه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مخدم باجهزة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انذار</a:t>
            </a:r>
            <a:r>
              <a:rPr lang="en-US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واطفاء </a:t>
            </a: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حريق ومخارج طوارىء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قريب من نقطة طبية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تاريخ المكان في تنظيم الفعاليات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7- صياغة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الخطة التفصيلية: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ar-SY" sz="2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 تتكون من ثلاثة محاور </a:t>
            </a:r>
            <a:r>
              <a:rPr lang="ar-SY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رئيسة :</a:t>
            </a:r>
          </a:p>
          <a:p>
            <a:pPr marL="514350" indent="-514350">
              <a:buFont typeface="+mj-lt"/>
              <a:buAutoNum type="alphaUcPeriod"/>
            </a:pPr>
            <a:r>
              <a:rPr lang="ar-SY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الخطة </a:t>
            </a:r>
            <a:r>
              <a:rPr lang="ar-SY" sz="2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المالية: </a:t>
            </a:r>
            <a:r>
              <a:rPr lang="ar-SY" sz="2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 التي تتضمن ( الميزانية التقديرية مشتملة على المصاريف و المداخيل + الرعايات + الإستثمار + السيولة </a:t>
            </a:r>
            <a:r>
              <a:rPr lang="ar-SY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النقدية)</a:t>
            </a:r>
          </a:p>
          <a:p>
            <a:pPr marL="514350" indent="-514350">
              <a:buFont typeface="+mj-lt"/>
              <a:buAutoNum type="alphaUcPeriod"/>
            </a:pPr>
            <a:r>
              <a:rPr lang="ar-SY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الخطة </a:t>
            </a:r>
            <a:r>
              <a:rPr lang="ar-SY" sz="2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التشغيلية: </a:t>
            </a:r>
            <a:r>
              <a:rPr lang="ar-SY" sz="2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 تتضمن ( الموارد التشغيلية المختلفة بما فيها الكوادر البشرية و فرق العمل + موقع الحفل و ما يتضمنه + الخدمات و المتطلبات اللوجستية + المعدات + جدول الإنتاج + خطط التأمين و السلامة و الأمن</a:t>
            </a:r>
            <a:r>
              <a:rPr lang="ar-SY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).</a:t>
            </a:r>
          </a:p>
          <a:p>
            <a:pPr marL="514350" indent="-514350">
              <a:buFont typeface="+mj-lt"/>
              <a:buAutoNum type="alphaUcPeriod"/>
            </a:pPr>
            <a:r>
              <a:rPr lang="ar-SY" sz="2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Y" sz="2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الخطة التسويقية </a:t>
            </a:r>
            <a:r>
              <a:rPr lang="ar-SY" sz="2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 تتضمن (الأبحاث و المعلومات + النشاطات التسويقية التي تشمل الترويج و العلاقات العامة + الجدول الزمني لكل نشاط).</a:t>
            </a:r>
            <a:endParaRPr lang="ar-SY" sz="2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Y" sz="3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8-</a:t>
            </a:r>
            <a:r>
              <a:rPr lang="ar-SA" sz="3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A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تكوين شراكات واتفاقيات مع شركات مساندة، او اشخاص للمساعدة في ادارة لحدث.</a:t>
            </a:r>
            <a:endParaRPr lang="ar-SY" sz="3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4" name="Content Placeholder 3" descr="quan_ly_su_ki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607502" cy="368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الشركاء / اصحاب المصلحة / الرعاة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4" name="Content Placeholder 3" descr="s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500174"/>
            <a:ext cx="4420407" cy="179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takehold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571876"/>
            <a:ext cx="3870554" cy="236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9- </a:t>
            </a:r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اعداد ميزانية الفعالية وبناء اجندتها</a:t>
            </a:r>
            <a:r>
              <a:rPr lang="ar-SA" dirty="0" smtClean="0"/>
              <a:t>.</a:t>
            </a:r>
            <a:endParaRPr lang="ar-SY" dirty="0"/>
          </a:p>
        </p:txBody>
      </p:sp>
      <p:pic>
        <p:nvPicPr>
          <p:cNvPr id="4" name="Content Placeholder 3" descr="events-management-the-basics-3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12776"/>
            <a:ext cx="602831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-256032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Budget</a:t>
            </a:r>
            <a:endParaRPr lang="ar-SY" sz="3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48056"/>
              </p:ext>
            </p:extLst>
          </p:nvPr>
        </p:nvGraphicFramePr>
        <p:xfrm>
          <a:off x="1524000" y="1397000"/>
          <a:ext cx="6096000" cy="4358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Indentify Income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bg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Indentify</a:t>
                      </a:r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 </a:t>
                      </a:r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Expenditure 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bg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Ticket sales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Food &amp; Beverage 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Sponsorship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Administration 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Merchandising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Venue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Lighting, sound &amp; visual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sz="2000" b="1" kern="1200" spc="-10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Graphic design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sz="2000" b="1" kern="1200" spc="-10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Graphic design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sz="2000" b="1" kern="1200" spc="-10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Decoration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sz="2000" b="1" kern="1200" spc="-10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Marketing &amp; Promotion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sz="2000" b="1" kern="1200" spc="-10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Entertainment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sz="2000" b="1" kern="1200" spc="-10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kern="1200" spc="-100" dirty="0" smtClean="0">
                          <a:ln w="3200">
                            <a:solidFill>
                              <a:schemeClr val="bg2">
                                <a:shade val="75000"/>
                                <a:alpha val="25000"/>
                              </a:schemeClr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innerShdw blurRad="50800" dist="25400" dir="13500000">
                              <a:prstClr val="black">
                                <a:alpha val="70000"/>
                              </a:prstClr>
                            </a:innerShdw>
                          </a:effectLst>
                          <a:latin typeface="Segoe UI Semilight" pitchFamily="34" charset="0"/>
                          <a:ea typeface="Tahoma" pitchFamily="34" charset="0"/>
                          <a:cs typeface="Segoe UI Semilight" pitchFamily="34" charset="0"/>
                        </a:rPr>
                        <a:t>Printing</a:t>
                      </a:r>
                      <a:endParaRPr lang="ar-SY" sz="2000" b="1" kern="1200" spc="-100" dirty="0">
                        <a:ln w="3200">
                          <a:solidFill>
                            <a:schemeClr val="bg2">
                              <a:shade val="75000"/>
                              <a:alpha val="25000"/>
                            </a:schemeClr>
                          </a:solidFill>
                          <a:prstDash val="solid"/>
                          <a:round/>
                        </a:ln>
                        <a:solidFill>
                          <a:schemeClr val="tx1"/>
                        </a:solidFill>
                        <a:effectLst>
                          <a:innerShdw blurRad="50800" dist="25400" dir="13500000">
                            <a:prstClr val="black">
                              <a:alpha val="70000"/>
                            </a:prstClr>
                          </a:innerShdw>
                        </a:effectLst>
                        <a:latin typeface="Segoe UI Semilight" pitchFamily="34" charset="0"/>
                        <a:ea typeface="Tahoma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10-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توزيع </a:t>
            </a:r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المهام على فريق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العمل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تحديد الموارد البشرية لادارة الفعالية </a:t>
            </a:r>
          </a:p>
          <a:p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تشكيل مختلف اللجان المتخصصة</a:t>
            </a:r>
          </a:p>
          <a:p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تدريب/تحفيز الفرق التي تتولى إدارة </a:t>
            </a:r>
            <a:r>
              <a:rPr lang="ar-SY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الفعالية</a:t>
            </a:r>
            <a:endParaRPr lang="ar-SY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التنظيم</a:t>
            </a: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الاعلام</a:t>
            </a: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الترويج</a:t>
            </a: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البروتوكول والاستقبال</a:t>
            </a: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ادارة المخاطر</a:t>
            </a: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المتطوعين</a:t>
            </a: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المالية</a:t>
            </a:r>
          </a:p>
          <a:p>
            <a:pPr>
              <a:buFont typeface="Wingdings" pitchFamily="2" charset="2"/>
              <a:buChar char="ü"/>
            </a:pPr>
            <a:r>
              <a:rPr lang="ar-SY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العلاقات العامة</a:t>
            </a:r>
            <a:endParaRPr lang="ar-SY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5" name="Picture 4" descr="Task-Breakd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92896"/>
            <a:ext cx="55245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جدول المهام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965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71478"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المهمة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المكلف بها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تاريخ</a:t>
                      </a:r>
                      <a:r>
                        <a:rPr lang="ar-SY" baseline="0" dirty="0" smtClean="0"/>
                        <a:t> تسليمها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التكلفة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موعد اتمامها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ملاحظات</a:t>
                      </a:r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محاور الورشة</a:t>
            </a:r>
            <a:endParaRPr lang="en-US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تعريف ادارة الفعاليات</a:t>
            </a:r>
          </a:p>
          <a:p>
            <a:pPr>
              <a:buFont typeface="Wingdings" pitchFamily="2" charset="2"/>
              <a:buChar char="§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انواع الفعاليات</a:t>
            </a:r>
          </a:p>
          <a:p>
            <a:pPr>
              <a:buFont typeface="Wingdings" pitchFamily="2" charset="2"/>
              <a:buChar char="§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اسس تنظيم الفعالية</a:t>
            </a:r>
          </a:p>
          <a:p>
            <a:pPr>
              <a:buFont typeface="Wingdings" pitchFamily="2" charset="2"/>
              <a:buChar char="§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المراحل التي تمر بها الفعالية</a:t>
            </a:r>
          </a:p>
          <a:p>
            <a:pPr>
              <a:buFont typeface="Wingdings" pitchFamily="2" charset="2"/>
              <a:buChar char="§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خطوات تخطيط لفعالية ناجحة</a:t>
            </a:r>
          </a:p>
          <a:p>
            <a:pPr>
              <a:buFont typeface="Wingdings" pitchFamily="2" charset="2"/>
              <a:buChar char="§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مالذي يجعل الفعالية غير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ناجحة</a:t>
            </a:r>
          </a:p>
          <a:p>
            <a:pPr>
              <a:buFont typeface="Wingdings" pitchFamily="2" charset="2"/>
              <a:buChar char="§"/>
            </a:pP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تطبيق عملي</a:t>
            </a: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8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ادارة الموارد البشرية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Creativity skills.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For Event Design</a:t>
            </a:r>
            <a:endParaRPr lang="en-US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algn="l" rtl="0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Accounting skills.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For Budgeting</a:t>
            </a:r>
          </a:p>
          <a:p>
            <a:pPr algn="l" rtl="0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Control skills.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For logistics</a:t>
            </a:r>
          </a:p>
          <a:p>
            <a:pPr algn="l" rtl="0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Risk Management skills.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For security purposes.</a:t>
            </a:r>
          </a:p>
          <a:p>
            <a:pPr algn="l" rtl="0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Computer Skills.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For ad materials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(Brochures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, Flyers) and online production (websites)</a:t>
            </a:r>
          </a:p>
          <a:p>
            <a:pPr algn="l" rtl="0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Marketing Skills.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For pricing, promotion and event delivery</a:t>
            </a:r>
          </a:p>
          <a:p>
            <a:pPr algn="l" rtl="0"/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Selling Skills.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To find new clients.</a:t>
            </a:r>
          </a:p>
          <a:p>
            <a:pPr algn="l" rtl="0"/>
            <a:endParaRPr lang="ar-SY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Y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المطبوعات:</a:t>
            </a:r>
            <a:r>
              <a:rPr lang="ar-SY" dirty="0" smtClean="0"/>
              <a:t/>
            </a:r>
            <a:br>
              <a:rPr lang="ar-SY" dirty="0" smtClean="0"/>
            </a:b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الكتيبات </a:t>
            </a:r>
          </a:p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برنامج المؤتمر</a:t>
            </a:r>
          </a:p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الدعوات</a:t>
            </a:r>
          </a:p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الاعلانات</a:t>
            </a:r>
          </a:p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قوائم التسجيل</a:t>
            </a:r>
          </a:p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الخطابات والكلمات</a:t>
            </a:r>
          </a:p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الهدايا التذكارية </a:t>
            </a:r>
          </a:p>
          <a:p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شهادات المشاركة والتكريم</a:t>
            </a:r>
          </a:p>
          <a:p>
            <a:endParaRPr lang="ar-SY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4824435" cy="233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Y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تحضير </a:t>
            </a:r>
            <a:r>
              <a:rPr lang="ar-SY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الدعوات</a:t>
            </a:r>
            <a:r>
              <a:rPr lang="ar-SY" dirty="0" smtClean="0"/>
              <a:t/>
            </a:r>
            <a:br>
              <a:rPr lang="ar-SY" dirty="0" smtClean="0"/>
            </a:b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كتابة الدعوة وتصميمها من حيث الالوان والحجم واللغة والمحتوى.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قائمة المدعوين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قائمة المشاركين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قائمة العارضين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قائمة الرعاة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قائمة المنظمين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ارسال الدعوات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التأكد من وصولها</a:t>
            </a:r>
          </a:p>
          <a:p>
            <a:r>
              <a:rPr lang="ar-SY" sz="3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طرق التأكيد والاعتذار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الشؤون الإعلامية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تحضير الاعلانات والدعاية</a:t>
            </a: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كتابة الاخبار ( نية العقد، الاستعداد،تصريحات صحفية…).</a:t>
            </a: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عقد مؤتمر صحفي عن نية العقد.</a:t>
            </a: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دعوة وسائل الاعلام والتنسيق مع الصحفيين والتأكد من حضورهم وتزويدهم بالادوات المطلوبة.</a:t>
            </a:r>
          </a:p>
          <a:p>
            <a:pPr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الأمور الفنية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الاستقبال والترحيب. </a:t>
            </a: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تجهيز المكان بالعلامات الارشادية. </a:t>
            </a: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تجهيز المكان لوجيستيا والتأكد من وجود المواد الخاصة بكل جلسة ومتحدث. </a:t>
            </a: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التسجيل وجمع المعلومات والبيانات.</a:t>
            </a:r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توزيع الحضور .</a:t>
            </a: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2860"/>
            <a:ext cx="8229600" cy="981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11- ادارة 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المخاطر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85926"/>
            <a:ext cx="7543824" cy="3714777"/>
          </a:xfrm>
        </p:spPr>
        <p:txBody>
          <a:bodyPr/>
          <a:lstStyle/>
          <a:p>
            <a:endParaRPr lang="ar-SY" dirty="0"/>
          </a:p>
        </p:txBody>
      </p:sp>
      <p:grpSp>
        <p:nvGrpSpPr>
          <p:cNvPr id="4" name="Organization Chart 31"/>
          <p:cNvGrpSpPr>
            <a:grpSpLocks noChangeAspect="1"/>
          </p:cNvGrpSpPr>
          <p:nvPr/>
        </p:nvGrpSpPr>
        <p:grpSpPr bwMode="auto">
          <a:xfrm>
            <a:off x="1214414" y="1285860"/>
            <a:ext cx="7311823" cy="4652978"/>
            <a:chOff x="1152" y="1298"/>
            <a:chExt cx="3456" cy="1584"/>
          </a:xfrm>
        </p:grpSpPr>
        <p:cxnSp>
          <p:nvCxnSpPr>
            <p:cNvPr id="5" name="_s43084"/>
            <p:cNvCxnSpPr>
              <a:cxnSpLocks noChangeShapeType="1"/>
              <a:stCxn id="19" idx="1"/>
              <a:endCxn id="18" idx="2"/>
            </p:cNvCxnSpPr>
            <p:nvPr/>
          </p:nvCxnSpPr>
          <p:spPr bwMode="auto">
            <a:xfrm rot="10800000">
              <a:off x="3601" y="2450"/>
              <a:ext cx="143" cy="288"/>
            </a:xfrm>
            <a:prstGeom prst="bentConnector2">
              <a:avLst/>
            </a:prstGeom>
            <a:noFill/>
            <a:ln w="38100">
              <a:solidFill>
                <a:srgbClr val="ABDAE6"/>
              </a:solidFill>
              <a:miter lim="800000"/>
              <a:headEnd/>
              <a:tailEnd/>
            </a:ln>
          </p:spPr>
        </p:cxnSp>
        <p:cxnSp>
          <p:nvCxnSpPr>
            <p:cNvPr id="6" name="_s43062"/>
            <p:cNvCxnSpPr>
              <a:cxnSpLocks noChangeShapeType="1"/>
              <a:stCxn id="18" idx="0"/>
              <a:endCxn id="15" idx="2"/>
            </p:cNvCxnSpPr>
            <p:nvPr/>
          </p:nvCxnSpPr>
          <p:spPr bwMode="auto">
            <a:xfrm rot="5400000" flipH="1">
              <a:off x="3529" y="2089"/>
              <a:ext cx="144" cy="1"/>
            </a:xfrm>
            <a:prstGeom prst="bentConnector3">
              <a:avLst>
                <a:gd name="adj1" fmla="val 23528"/>
              </a:avLst>
            </a:prstGeom>
            <a:noFill/>
            <a:ln w="38100">
              <a:solidFill>
                <a:srgbClr val="ABDAE6"/>
              </a:solidFill>
              <a:miter lim="800000"/>
              <a:headEnd/>
              <a:tailEnd/>
            </a:ln>
          </p:spPr>
        </p:cxnSp>
        <p:cxnSp>
          <p:nvCxnSpPr>
            <p:cNvPr id="7" name="_s43060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rot="5400000" flipH="1">
              <a:off x="2521" y="2089"/>
              <a:ext cx="144" cy="1"/>
            </a:xfrm>
            <a:prstGeom prst="bentConnector3">
              <a:avLst>
                <a:gd name="adj1" fmla="val 23528"/>
              </a:avLst>
            </a:prstGeom>
            <a:noFill/>
            <a:ln w="38100">
              <a:solidFill>
                <a:srgbClr val="ABDAE6"/>
              </a:solidFill>
              <a:miter lim="800000"/>
              <a:headEnd/>
              <a:tailEnd/>
            </a:ln>
          </p:spPr>
        </p:cxnSp>
        <p:cxnSp>
          <p:nvCxnSpPr>
            <p:cNvPr id="8" name="_s43058"/>
            <p:cNvCxnSpPr>
              <a:cxnSpLocks noChangeShapeType="1"/>
              <a:stCxn id="16" idx="0"/>
              <a:endCxn id="13" idx="2"/>
            </p:cNvCxnSpPr>
            <p:nvPr/>
          </p:nvCxnSpPr>
          <p:spPr bwMode="auto">
            <a:xfrm rot="5400000" flipH="1">
              <a:off x="1513" y="2089"/>
              <a:ext cx="144" cy="1"/>
            </a:xfrm>
            <a:prstGeom prst="bentConnector3">
              <a:avLst>
                <a:gd name="adj1" fmla="val 23528"/>
              </a:avLst>
            </a:prstGeom>
            <a:noFill/>
            <a:ln w="38100">
              <a:solidFill>
                <a:srgbClr val="ABDAE6"/>
              </a:solidFill>
              <a:miter lim="800000"/>
              <a:headEnd/>
              <a:tailEnd/>
            </a:ln>
          </p:spPr>
        </p:cxnSp>
        <p:cxnSp>
          <p:nvCxnSpPr>
            <p:cNvPr id="9" name="_s43046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rot="5400000" flipH="1">
              <a:off x="3024" y="1154"/>
              <a:ext cx="144" cy="1008"/>
            </a:xfrm>
            <a:prstGeom prst="bentConnector3">
              <a:avLst>
                <a:gd name="adj1" fmla="val 23606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cxnSp>
        <p:cxnSp>
          <p:nvCxnSpPr>
            <p:cNvPr id="10" name="_s43045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-5400000">
              <a:off x="2521" y="1657"/>
              <a:ext cx="144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11" name="_s43044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-5400000">
              <a:off x="2016" y="1154"/>
              <a:ext cx="144" cy="1008"/>
            </a:xfrm>
            <a:prstGeom prst="bentConnector3">
              <a:avLst>
                <a:gd name="adj1" fmla="val 23606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cxnSp>
        <p:sp>
          <p:nvSpPr>
            <p:cNvPr id="12" name="_s43040"/>
            <p:cNvSpPr>
              <a:spLocks noChangeArrowheads="1"/>
            </p:cNvSpPr>
            <p:nvPr/>
          </p:nvSpPr>
          <p:spPr bwMode="auto">
            <a:xfrm>
              <a:off x="2160" y="1298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b="1" dirty="0"/>
                <a:t>Risk Management </a:t>
              </a:r>
            </a:p>
            <a:p>
              <a:pPr algn="ctr"/>
              <a:r>
                <a:rPr lang="en-US" b="1" dirty="0"/>
                <a:t>Process</a:t>
              </a:r>
              <a:r>
                <a:rPr lang="en-US" dirty="0"/>
                <a:t> </a:t>
              </a:r>
            </a:p>
          </p:txBody>
        </p:sp>
        <p:sp>
          <p:nvSpPr>
            <p:cNvPr id="13" name="_s43041"/>
            <p:cNvSpPr>
              <a:spLocks noChangeArrowheads="1"/>
            </p:cNvSpPr>
            <p:nvPr/>
          </p:nvSpPr>
          <p:spPr bwMode="auto">
            <a:xfrm>
              <a:off x="1152" y="1730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/>
                <a:t>Identify Risks </a:t>
              </a:r>
            </a:p>
          </p:txBody>
        </p:sp>
        <p:sp>
          <p:nvSpPr>
            <p:cNvPr id="14" name="_s43042"/>
            <p:cNvSpPr>
              <a:spLocks noChangeArrowheads="1"/>
            </p:cNvSpPr>
            <p:nvPr/>
          </p:nvSpPr>
          <p:spPr bwMode="auto">
            <a:xfrm>
              <a:off x="2160" y="1730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/>
                <a:t>Analyse &amp; Evaluate</a:t>
              </a:r>
            </a:p>
            <a:p>
              <a:pPr algn="ctr"/>
              <a:r>
                <a:rPr lang="en-US"/>
                <a:t>the Risks </a:t>
              </a:r>
            </a:p>
          </p:txBody>
        </p:sp>
        <p:sp>
          <p:nvSpPr>
            <p:cNvPr id="15" name="_s43043"/>
            <p:cNvSpPr>
              <a:spLocks noChangeArrowheads="1"/>
            </p:cNvSpPr>
            <p:nvPr/>
          </p:nvSpPr>
          <p:spPr bwMode="auto">
            <a:xfrm>
              <a:off x="3168" y="1730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/>
                <a:t>Identify Options </a:t>
              </a:r>
            </a:p>
          </p:txBody>
        </p:sp>
        <p:sp>
          <p:nvSpPr>
            <p:cNvPr id="16" name="_s43057"/>
            <p:cNvSpPr>
              <a:spLocks noChangeArrowheads="1"/>
            </p:cNvSpPr>
            <p:nvPr/>
          </p:nvSpPr>
          <p:spPr bwMode="auto">
            <a:xfrm>
              <a:off x="1153" y="2162"/>
              <a:ext cx="863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342900" indent="-342900" algn="ctr"/>
              <a:r>
                <a:rPr lang="en-US"/>
                <a:t>What can happen? </a:t>
              </a:r>
            </a:p>
          </p:txBody>
        </p:sp>
        <p:sp>
          <p:nvSpPr>
            <p:cNvPr id="17" name="_s43059"/>
            <p:cNvSpPr>
              <a:spLocks noChangeArrowheads="1"/>
            </p:cNvSpPr>
            <p:nvPr/>
          </p:nvSpPr>
          <p:spPr bwMode="auto">
            <a:xfrm>
              <a:off x="2161" y="2162"/>
              <a:ext cx="863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/>
                <a:t>How can it happen?</a:t>
              </a:r>
            </a:p>
          </p:txBody>
        </p:sp>
        <p:sp>
          <p:nvSpPr>
            <p:cNvPr id="18" name="_s43061"/>
            <p:cNvSpPr>
              <a:spLocks noChangeArrowheads="1"/>
            </p:cNvSpPr>
            <p:nvPr/>
          </p:nvSpPr>
          <p:spPr bwMode="auto">
            <a:xfrm>
              <a:off x="3169" y="2162"/>
              <a:ext cx="863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/>
                <a:t>Create an action plan</a:t>
              </a:r>
            </a:p>
          </p:txBody>
        </p:sp>
        <p:sp>
          <p:nvSpPr>
            <p:cNvPr id="19" name="_s43083"/>
            <p:cNvSpPr>
              <a:spLocks noChangeArrowheads="1"/>
            </p:cNvSpPr>
            <p:nvPr/>
          </p:nvSpPr>
          <p:spPr bwMode="auto">
            <a:xfrm>
              <a:off x="3744" y="2594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ABDAE6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dirty="0"/>
                <a:t>Treat the Risks</a:t>
              </a:r>
            </a:p>
          </p:txBody>
        </p:sp>
        <p:sp>
          <p:nvSpPr>
            <p:cNvPr id="20" name="Line 86"/>
            <p:cNvSpPr>
              <a:spLocks noChangeShapeType="1"/>
            </p:cNvSpPr>
            <p:nvPr/>
          </p:nvSpPr>
          <p:spPr bwMode="auto">
            <a:xfrm flipV="1">
              <a:off x="3037" y="1886"/>
              <a:ext cx="1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Y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12-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متابعة </a:t>
            </a:r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العمل والاشراف على التنفيذ</a:t>
            </a:r>
            <a:r>
              <a:rPr lang="ar-SA" dirty="0" smtClean="0"/>
              <a:t>.</a:t>
            </a:r>
            <a:endParaRPr lang="ar-SY" dirty="0"/>
          </a:p>
        </p:txBody>
      </p:sp>
      <p:pic>
        <p:nvPicPr>
          <p:cNvPr id="4" name="Content Placeholder 3" descr="ev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623092" cy="3363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مرحلة التنفيذ على الأرض: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Y" dirty="0" smtClean="0"/>
          </a:p>
          <a:p>
            <a:pPr>
              <a:lnSpc>
                <a:spcPct val="80000"/>
              </a:lnSpc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 هي المرحلة التي تتحول فيها كل الأفكار إلى واقع حقيقي فتظهر الأخطاء و تتحقق الأهداف، </a:t>
            </a:r>
            <a:endParaRPr lang="en-US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>
              <a:lnSpc>
                <a:spcPct val="80000"/>
              </a:lnSpc>
            </a:pP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 </a:t>
            </a: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هي مرحلة تتصف بشكل رئيسي بأنها تعتمد على العمليات و التحكم و الإجراءات.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13- الإقفال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 هي مرحلة مابعد الفعالية و التي تتضمن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: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التقييم </a:t>
            </a: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وفق معطيات الواقع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ردود </a:t>
            </a: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الفعل من قبل الجمهور المستهدف </a:t>
            </a:r>
            <a:endParaRPr lang="ar-SY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تسليم الجميع مستحقاتهم و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معداتهم</a:t>
            </a: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22960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الحصول على التغذية الراجعة واجراء التقييم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grpSp>
        <p:nvGrpSpPr>
          <p:cNvPr id="3" name="Organization Chart 48"/>
          <p:cNvGrpSpPr>
            <a:grpSpLocks/>
          </p:cNvGrpSpPr>
          <p:nvPr/>
        </p:nvGrpSpPr>
        <p:grpSpPr bwMode="auto">
          <a:xfrm>
            <a:off x="251520" y="1124744"/>
            <a:ext cx="8635757" cy="4357718"/>
            <a:chOff x="528" y="1152"/>
            <a:chExt cx="4725" cy="16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885525131"/>
                </p:ext>
              </p:extLst>
            </p:nvPr>
          </p:nvGraphicFramePr>
          <p:xfrm>
            <a:off x="528" y="1152"/>
            <a:ext cx="4725" cy="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Line 61"/>
            <p:cNvSpPr>
              <a:spLocks noChangeShapeType="1"/>
            </p:cNvSpPr>
            <p:nvPr/>
          </p:nvSpPr>
          <p:spPr bwMode="auto">
            <a:xfrm>
              <a:off x="2819" y="2441"/>
              <a:ext cx="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62"/>
            <p:cNvSpPr>
              <a:spLocks noChangeShapeType="1"/>
            </p:cNvSpPr>
            <p:nvPr/>
          </p:nvSpPr>
          <p:spPr bwMode="auto">
            <a:xfrm>
              <a:off x="4012" y="2441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36" y="4437112"/>
            <a:ext cx="9289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46" y="4419407"/>
            <a:ext cx="9289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68" y="4419407"/>
            <a:ext cx="9289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تعريف</a:t>
            </a:r>
            <a:r>
              <a:rPr lang="ar-SA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إدارة الفعاليات </a:t>
            </a:r>
            <a:r>
              <a:rPr lang="en-US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/>
            </a:r>
            <a:br>
              <a:rPr lang="en-US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</a:br>
            <a:endParaRPr lang="ar-SY" sz="3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A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الإدارة</a:t>
            </a: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:</a:t>
            </a:r>
            <a:r>
              <a:rPr lang="ar-SA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هي </a:t>
            </a:r>
            <a:r>
              <a:rPr lang="ar-SA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عملية توجيه وتخطيط وتنظيم وتنسيق ورقابة وصنع قرار باستخدام الموارد المالية والبشرية والمادية والمعلوماتية لتحقيق هدف ما بكفاءة وفعالية  </a:t>
            </a:r>
            <a:endParaRPr lang="en-US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ar-SA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</a:t>
            </a:r>
            <a:r>
              <a:rPr lang="ar-SA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لفعاليات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:</a:t>
            </a:r>
            <a:r>
              <a:rPr lang="ar-SA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A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هي اجتماع لأشخاص فى مكان معين وزمان محدد لتحقيق هدف </a:t>
            </a:r>
            <a:endParaRPr lang="en-US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A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إدارة الفعاليات </a:t>
            </a:r>
            <a:r>
              <a:rPr lang="ar-SY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: </a:t>
            </a:r>
            <a:r>
              <a:rPr lang="ar-SA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هي </a:t>
            </a:r>
            <a:r>
              <a:rPr lang="ar-SA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تطبيق الأساليب الإدارية بكفاءة وفعالية لتحقيق أهداف الاجتماع</a:t>
            </a:r>
            <a:r>
              <a:rPr lang="ar-SA" dirty="0" smtClean="0"/>
              <a:t> </a:t>
            </a:r>
          </a:p>
          <a:p>
            <a:endParaRPr lang="ar-SY" dirty="0"/>
          </a:p>
        </p:txBody>
      </p:sp>
      <p:sp>
        <p:nvSpPr>
          <p:cNvPr id="4" name="Rectangle 3"/>
          <p:cNvSpPr/>
          <p:nvPr/>
        </p:nvSpPr>
        <p:spPr>
          <a:xfrm>
            <a:off x="2571736" y="37861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الحصول على التغذية الراجعة</a:t>
            </a:r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واجراء التقييم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0" indent="0" algn="l" rtl="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Q1) Did you enjoy the event? If no, then please state the reason.</a:t>
            </a:r>
          </a:p>
          <a:p>
            <a:pPr marL="0" indent="0" algn="l" rtl="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Q2) what do you like most in the event?</a:t>
            </a:r>
          </a:p>
          <a:p>
            <a:pPr marL="0" indent="0" algn="l" rtl="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Q4) what are the problems you faced during the event?</a:t>
            </a:r>
          </a:p>
          <a:p>
            <a:pPr marL="0" indent="0" algn="l" rtl="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Q5) what could have been done to make this event better?</a:t>
            </a:r>
          </a:p>
          <a:p>
            <a:pPr marL="0" indent="0" algn="l" rtl="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Q6) How do you rate the various services provided by us </a:t>
            </a:r>
            <a:r>
              <a:rPr lang="en-US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(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please check one of the option</a:t>
            </a:r>
            <a:r>
              <a:rPr lang="en-US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)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               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Hospitality: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Excellent, good, average, </a:t>
            </a:r>
            <a:r>
              <a:rPr lang="en-US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poor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               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Catering: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Excellent, good, average, </a:t>
            </a:r>
            <a:r>
              <a:rPr lang="en-US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poor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               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Transportation: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Excellent, good, average, </a:t>
            </a:r>
            <a:r>
              <a:rPr lang="en-US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poor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               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Management staff behavior: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Excellent, good, average, </a:t>
            </a:r>
            <a:r>
              <a:rPr lang="en-US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poor</a:t>
            </a:r>
          </a:p>
          <a:p>
            <a:pPr algn="l" rtl="0"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                  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Management staff services: 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Excellent, good, average, poor:</a:t>
            </a:r>
          </a:p>
          <a:p>
            <a:pPr marL="0" indent="0" algn="l" rtl="0"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sz="4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Q7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) would you like to participate in our next event?</a:t>
            </a:r>
          </a:p>
          <a:p>
            <a:pPr rtl="0"/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الاحتفال بالنجاح وتكريم فريق العمل</a:t>
            </a:r>
            <a:r>
              <a:rPr lang="ar-SA" dirty="0" smtClean="0"/>
              <a:t>.</a:t>
            </a:r>
            <a:endParaRPr lang="ar-SY" dirty="0"/>
          </a:p>
        </p:txBody>
      </p:sp>
      <p:pic>
        <p:nvPicPr>
          <p:cNvPr id="4" name="Content Placeholder 3" descr="celebration-balloons-150x1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714488"/>
            <a:ext cx="1428750" cy="1428750"/>
          </a:xfrm>
        </p:spPr>
      </p:pic>
      <p:pic>
        <p:nvPicPr>
          <p:cNvPr id="5" name="Picture 4" descr="team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714620"/>
            <a:ext cx="6327903" cy="322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مالذي يجعل الفعالية غير ناجحة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77867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عوامل نجاح الفعالية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285860"/>
            <a:ext cx="73448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Y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تطبيق عملي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29600" cy="3816424"/>
          </a:xfrm>
        </p:spPr>
      </p:pic>
    </p:spTree>
    <p:extLst>
      <p:ext uri="{BB962C8B-B14F-4D97-AF65-F5344CB8AC3E}">
        <p14:creationId xmlns:p14="http://schemas.microsoft.com/office/powerpoint/2010/main" val="17528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انواع الفعاليات</a:t>
            </a:r>
            <a:endParaRPr lang="ar-SY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79000" y="249634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5500" b="1" dirty="0">
              <a:latin typeface="Lucida Calligraphy" pitchFamily="66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14400" y="1676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Conferences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4038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Team Building 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" y="3200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lbertus Extra Bold" pitchFamily="34" charset="0"/>
              </a:rPr>
              <a:t>Trade Shows/ Fairs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219200" y="2514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Business Dinners 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724400" y="24384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lbertus Extra Bold" pitchFamily="34" charset="0"/>
              </a:rPr>
              <a:t>Meetings 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000760" y="4714884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Seminars 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810000" y="2971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lbertus Extra Bold" pitchFamily="34" charset="0"/>
              </a:rPr>
              <a:t>Carnivals 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96000" y="1447801"/>
            <a:ext cx="2690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lbertus Extra Bold" pitchFamily="34" charset="0"/>
              </a:rPr>
              <a:t>Wedding Anniversaries  </a:t>
            </a:r>
          </a:p>
          <a:p>
            <a:endParaRPr lang="en-US" dirty="0">
              <a:latin typeface="Albertus Extra Bold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895600" y="5562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lbertus Extra Bold" pitchFamily="34" charset="0"/>
              </a:rPr>
              <a:t>Opening Ceremonies 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428992" y="1785926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Press Conferences 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276600" y="1676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lbertus Extra Bold" pitchFamily="34" charset="0"/>
              </a:rPr>
              <a:t> 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981200" y="3810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Product Launches 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14282" y="4786322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Theme Parties 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590800" y="4953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Annual Dinner 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6072198" y="5500702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Board Meetings 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357950" y="2643182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lbertus Extra Bold" pitchFamily="34" charset="0"/>
              </a:rPr>
              <a:t>   Training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98118" y="253919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Y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انواع</a:t>
            </a:r>
            <a:r>
              <a:rPr lang="ar-SA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الفعاليات </a:t>
            </a:r>
            <a:r>
              <a:rPr lang="en-US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/>
            </a:r>
            <a:br>
              <a:rPr lang="en-US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</a:br>
            <a:endParaRPr lang="ar-SY" sz="3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SY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من اي تأتي فكرة الفعالية</a:t>
            </a:r>
            <a:endParaRPr lang="ar-SY" sz="3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العصف الذهني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افكار ابداعية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تلبية احتياج المجتمع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معالجة مشكلة طرح قضية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فكرة جديدة</a:t>
            </a: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اسس تنظيم الفعالية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التحقق من جدوى الفعالية 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ملائمة التشريعات والقوانين لهدف الفعالية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توافر الموارد البشرية والمالية واللوجستية المخدمة للفعالية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توفر المكان المناسب والبنية التحتية الملائمة لنجاح الفعالية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22960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المراحل الرئيسة للفعالية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1.    </a:t>
            </a:r>
            <a:r>
              <a:rPr lang="ar-SA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قبل الفعالية: 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دراسة ال</a:t>
            </a: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جدوى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وتحديد الاحتياج 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تحديد </a:t>
            </a:r>
            <a:r>
              <a:rPr lang="ar-SY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الميزانية</a:t>
            </a:r>
            <a:endParaRPr lang="ar-SA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التخطيط </a:t>
            </a:r>
            <a: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للفعالية واجراء الحجوزات 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ar-SA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2.   </a:t>
            </a:r>
            <a:r>
              <a:rPr lang="ar-SA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أثناء </a:t>
            </a:r>
            <a:r>
              <a:rPr lang="ar-SA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الفعالية: 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الاشراف </a:t>
            </a:r>
            <a: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والمتابعة 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الانخراط </a:t>
            </a:r>
            <a: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والتفاعل 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الروح </a:t>
            </a:r>
            <a: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المرحة والابتسامة 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جمع </a:t>
            </a:r>
            <a: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البيانات وتحديثها </a:t>
            </a:r>
            <a:b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</a:br>
            <a:endParaRPr lang="ar-SA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3.     </a:t>
            </a:r>
            <a:r>
              <a:rPr lang="ar-SA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بعد </a:t>
            </a:r>
            <a:r>
              <a:rPr lang="ar-SA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الفعالية: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بناء </a:t>
            </a:r>
            <a: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قاعدة البيانات 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متابعة </a:t>
            </a:r>
            <a:r>
              <a:rPr lang="ar-SA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التغذية الراجعة </a:t>
            </a:r>
          </a:p>
          <a:p>
            <a:pPr marL="0" indent="0">
              <a:spcBef>
                <a:spcPct val="0"/>
              </a:spcBef>
              <a:buNone/>
            </a:pP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- </a:t>
            </a:r>
            <a:r>
              <a:rPr lang="ar-SA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شكر الحضور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 </a:t>
            </a:r>
            <a:r>
              <a:rPr lang="ar-SY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وفريق العمل والشركاء</a:t>
            </a:r>
            <a:endParaRPr lang="ar-SA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  <a:p>
            <a:endParaRPr lang="ar-SY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1268760"/>
            <a:ext cx="5328592" cy="400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العناصر الأساسية في التخطيط لفعالية</a:t>
            </a:r>
            <a:endParaRPr lang="ar-SY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الرسالة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الشريحة المستهدفة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تخطيط الوقت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الميزانية 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توزيع المهام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ادارة المخاطر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ar-SY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Segoe UI Semilight" pitchFamily="34" charset="0"/>
                <a:ea typeface="Tahoma" pitchFamily="34" charset="0"/>
                <a:cs typeface="Segoe UI Semilight" pitchFamily="34" charset="0"/>
              </a:rPr>
              <a:t>التقييم والمراجعة </a:t>
            </a:r>
            <a:endParaRPr lang="ar-SY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Segoe UI Semilight" pitchFamily="34" charset="0"/>
              <a:ea typeface="Tahoma" pitchFamily="34" charset="0"/>
              <a:cs typeface="Segoe UI Semilight" pitchFamily="34" charset="0"/>
            </a:endParaRPr>
          </a:p>
        </p:txBody>
      </p:sp>
      <p:pic>
        <p:nvPicPr>
          <p:cNvPr id="4" name="Picture 3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14488"/>
            <a:ext cx="3257565" cy="34211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1157</Words>
  <Application>Microsoft Office PowerPoint</Application>
  <PresentationFormat>On-screen Show (4:3)</PresentationFormat>
  <Paragraphs>243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سمة Office</vt:lpstr>
      <vt:lpstr>PowerPoint Presentation</vt:lpstr>
      <vt:lpstr>Events Management</vt:lpstr>
      <vt:lpstr>محاور الورشة</vt:lpstr>
      <vt:lpstr>تعريف إدارة الفعاليات  </vt:lpstr>
      <vt:lpstr>انواع الفعاليات</vt:lpstr>
      <vt:lpstr>من اي تأتي فكرة الفعالية</vt:lpstr>
      <vt:lpstr>اسس تنظيم الفعالية</vt:lpstr>
      <vt:lpstr>المراحل الرئيسة للفعالية</vt:lpstr>
      <vt:lpstr>العناصر الأساسية في التخطيط لفعالية</vt:lpstr>
      <vt:lpstr>خطوات التخطيط لفعالية او نشاط</vt:lpstr>
      <vt:lpstr>1- تحديد نوع الفعالية والنشاط الذي تريد القيام به</vt:lpstr>
      <vt:lpstr>Creating the Event Concept</vt:lpstr>
      <vt:lpstr>   2- تحديد الاهداف والمخرجات التي تسعى الى تحقيقها من خلال اقامة هذه الفعالية.</vt:lpstr>
      <vt:lpstr>PowerPoint Presentation</vt:lpstr>
      <vt:lpstr>PowerPoint Presentation</vt:lpstr>
      <vt:lpstr>PowerPoint Presentation</vt:lpstr>
      <vt:lpstr> 3- حدد الفئة المستهدفة.</vt:lpstr>
      <vt:lpstr> حدد الفئة المستهدفة.</vt:lpstr>
      <vt:lpstr> 4- تحديد الوقت والتاريخ للفعالية</vt:lpstr>
      <vt:lpstr> 5- حدد المكان</vt:lpstr>
      <vt:lpstr>Ask following questions before hiring a venue: </vt:lpstr>
      <vt:lpstr>6- صفات المكان الملائم لنجاح الفعالية </vt:lpstr>
      <vt:lpstr>7- صياغة الخطة التفصيلية:</vt:lpstr>
      <vt:lpstr>8- تكوين شراكات واتفاقيات مع شركات مساندة، او اشخاص للمساعدة في ادارة لحدث.</vt:lpstr>
      <vt:lpstr>الشركاء / اصحاب المصلحة / الرعاة</vt:lpstr>
      <vt:lpstr>9- اعداد ميزانية الفعالية وبناء اجندتها.</vt:lpstr>
      <vt:lpstr> Budget</vt:lpstr>
      <vt:lpstr> 10- توزيع المهام على فريق العمل</vt:lpstr>
      <vt:lpstr>جدول المهام</vt:lpstr>
      <vt:lpstr>ادارة الموارد البشرية</vt:lpstr>
      <vt:lpstr>المطبوعات: </vt:lpstr>
      <vt:lpstr>تحضير الدعوات </vt:lpstr>
      <vt:lpstr>الشؤون الإعلامية</vt:lpstr>
      <vt:lpstr>الأمور الفنية</vt:lpstr>
      <vt:lpstr>11- ادارة المخاطر</vt:lpstr>
      <vt:lpstr>12- متابعة العمل والاشراف على التنفيذ.</vt:lpstr>
      <vt:lpstr>مرحلة التنفيذ على الأرض:</vt:lpstr>
      <vt:lpstr>13- الإقفال</vt:lpstr>
      <vt:lpstr>الحصول على التغذية الراجعة واجراء التقييم</vt:lpstr>
      <vt:lpstr>الحصول على التغذية الراجعة واجراء التقييم</vt:lpstr>
      <vt:lpstr>الاحتفال بالنجاح وتكريم فريق العمل.</vt:lpstr>
      <vt:lpstr>مالذي يجعل الفعالية غير ناجحة</vt:lpstr>
      <vt:lpstr>عوامل نجاح الفعالية</vt:lpstr>
      <vt:lpstr>تطبيق عملي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feras</dc:creator>
  <cp:lastModifiedBy>m.almasri</cp:lastModifiedBy>
  <cp:revision>117</cp:revision>
  <dcterms:created xsi:type="dcterms:W3CDTF">2013-08-31T19:50:13Z</dcterms:created>
  <dcterms:modified xsi:type="dcterms:W3CDTF">2015-12-30T07:01:04Z</dcterms:modified>
</cp:coreProperties>
</file>