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34D7-5E75-4565-BCC7-F7D9D17EDAA2}" type="datetimeFigureOut">
              <a:rPr lang="ar-SA" smtClean="0"/>
              <a:t>14/06/33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6D9E-D95E-4D03-851D-98AD719A81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34D7-5E75-4565-BCC7-F7D9D17EDAA2}" type="datetimeFigureOut">
              <a:rPr lang="ar-SA" smtClean="0"/>
              <a:t>14/06/33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6D9E-D95E-4D03-851D-98AD719A81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34D7-5E75-4565-BCC7-F7D9D17EDAA2}" type="datetimeFigureOut">
              <a:rPr lang="ar-SA" smtClean="0"/>
              <a:t>14/06/33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6D9E-D95E-4D03-851D-98AD719A81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34D7-5E75-4565-BCC7-F7D9D17EDAA2}" type="datetimeFigureOut">
              <a:rPr lang="ar-SA" smtClean="0"/>
              <a:t>14/06/33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6D9E-D95E-4D03-851D-98AD719A81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34D7-5E75-4565-BCC7-F7D9D17EDAA2}" type="datetimeFigureOut">
              <a:rPr lang="ar-SA" smtClean="0"/>
              <a:t>14/06/33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6D9E-D95E-4D03-851D-98AD719A81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34D7-5E75-4565-BCC7-F7D9D17EDAA2}" type="datetimeFigureOut">
              <a:rPr lang="ar-SA" smtClean="0"/>
              <a:t>14/06/33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6D9E-D95E-4D03-851D-98AD719A81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34D7-5E75-4565-BCC7-F7D9D17EDAA2}" type="datetimeFigureOut">
              <a:rPr lang="ar-SA" smtClean="0"/>
              <a:t>14/06/33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6D9E-D95E-4D03-851D-98AD719A81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34D7-5E75-4565-BCC7-F7D9D17EDAA2}" type="datetimeFigureOut">
              <a:rPr lang="ar-SA" smtClean="0"/>
              <a:t>14/06/33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6D9E-D95E-4D03-851D-98AD719A81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34D7-5E75-4565-BCC7-F7D9D17EDAA2}" type="datetimeFigureOut">
              <a:rPr lang="ar-SA" smtClean="0"/>
              <a:t>14/06/33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6D9E-D95E-4D03-851D-98AD719A81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34D7-5E75-4565-BCC7-F7D9D17EDAA2}" type="datetimeFigureOut">
              <a:rPr lang="ar-SA" smtClean="0"/>
              <a:t>14/06/33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6D9E-D95E-4D03-851D-98AD719A81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34D7-5E75-4565-BCC7-F7D9D17EDAA2}" type="datetimeFigureOut">
              <a:rPr lang="ar-SA" smtClean="0"/>
              <a:t>14/06/33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6D9E-D95E-4D03-851D-98AD719A81A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034D7-5E75-4565-BCC7-F7D9D17EDAA2}" type="datetimeFigureOut">
              <a:rPr lang="ar-SA" smtClean="0"/>
              <a:t>14/06/33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6D9E-D95E-4D03-851D-98AD719A81A3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1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1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1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1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1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1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شريحة9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Jazanu LRC</dc:creator>
  <cp:lastModifiedBy>Jazanu LRC</cp:lastModifiedBy>
  <cp:revision>1</cp:revision>
  <dcterms:created xsi:type="dcterms:W3CDTF">2012-05-05T12:28:28Z</dcterms:created>
  <dcterms:modified xsi:type="dcterms:W3CDTF">2012-05-05T12:28:52Z</dcterms:modified>
</cp:coreProperties>
</file>