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0" r:id="rId15"/>
    <p:sldId id="271" r:id="rId16"/>
  </p:sldIdLst>
  <p:sldSz cx="9144000" cy="6858000" type="screen4x3"/>
  <p:notesSz cx="6858000" cy="9144000"/>
  <p:photoAlbum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84380"/>
    <p:restoredTop sz="94660"/>
  </p:normalViewPr>
  <p:slideViewPr>
    <p:cSldViewPr>
      <p:cViewPr varScale="1">
        <p:scale>
          <a:sx n="84" d="100"/>
          <a:sy n="84" d="100"/>
        </p:scale>
        <p:origin x="-1152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ar-SA" smtClean="0"/>
              <a:t>انقر لتحرير نمط العنوان الثانوي الرئيسي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034D7-5E75-4565-BCC7-F7D9D17EDAA2}" type="datetimeFigureOut">
              <a:rPr lang="ar-SA" smtClean="0"/>
              <a:t>14/06/33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6D9E-D95E-4D03-851D-98AD719A81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034D7-5E75-4565-BCC7-F7D9D17EDAA2}" type="datetimeFigureOut">
              <a:rPr lang="ar-SA" smtClean="0"/>
              <a:t>14/06/33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6D9E-D95E-4D03-851D-98AD719A81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034D7-5E75-4565-BCC7-F7D9D17EDAA2}" type="datetimeFigureOut">
              <a:rPr lang="ar-SA" smtClean="0"/>
              <a:t>14/06/33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6D9E-D95E-4D03-851D-98AD719A81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034D7-5E75-4565-BCC7-F7D9D17EDAA2}" type="datetimeFigureOut">
              <a:rPr lang="ar-SA" smtClean="0"/>
              <a:t>14/06/33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6D9E-D95E-4D03-851D-98AD719A81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r">
              <a:defRPr sz="4000" b="1" cap="all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034D7-5E75-4565-BCC7-F7D9D17EDAA2}" type="datetimeFigureOut">
              <a:rPr lang="ar-SA" smtClean="0"/>
              <a:t>14/06/33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6D9E-D95E-4D03-851D-98AD719A81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034D7-5E75-4565-BCC7-F7D9D17EDAA2}" type="datetimeFigureOut">
              <a:rPr lang="ar-SA" smtClean="0"/>
              <a:t>14/06/33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6D9E-D95E-4D03-851D-98AD719A81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5" name="عنصر نائب للنص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034D7-5E75-4565-BCC7-F7D9D17EDAA2}" type="datetimeFigureOut">
              <a:rPr lang="ar-SA" smtClean="0"/>
              <a:t>14/06/33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6D9E-D95E-4D03-851D-98AD719A81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034D7-5E75-4565-BCC7-F7D9D17EDAA2}" type="datetimeFigureOut">
              <a:rPr lang="ar-SA" smtClean="0"/>
              <a:t>14/06/33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6D9E-D95E-4D03-851D-98AD719A81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034D7-5E75-4565-BCC7-F7D9D17EDAA2}" type="datetimeFigureOut">
              <a:rPr lang="ar-SA" smtClean="0"/>
              <a:t>14/06/33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6D9E-D95E-4D03-851D-98AD719A81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034D7-5E75-4565-BCC7-F7D9D17EDAA2}" type="datetimeFigureOut">
              <a:rPr lang="ar-SA" smtClean="0"/>
              <a:t>14/06/33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6D9E-D95E-4D03-851D-98AD719A81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r">
              <a:defRPr sz="2000" b="1"/>
            </a:lvl1pPr>
          </a:lstStyle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صورة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2034D7-5E75-4565-BCC7-F7D9D17EDAA2}" type="datetimeFigureOut">
              <a:rPr lang="ar-SA" smtClean="0"/>
              <a:t>14/06/33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996D9E-D95E-4D03-851D-98AD719A81A3}" type="slidenum">
              <a:rPr lang="ar-SA" smtClean="0"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 smtClean="0"/>
              <a:t>انقر لتحرير نمط العنوان الرئيسي</a:t>
            </a:r>
            <a:endParaRPr lang="ar-SA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 smtClean="0"/>
              <a:t>انقر لتحرير أنماط النص الرئيسي</a:t>
            </a:r>
          </a:p>
          <a:p>
            <a:pPr lvl="1"/>
            <a:r>
              <a:rPr lang="ar-SA" smtClean="0"/>
              <a:t>المستوى الثاني</a:t>
            </a:r>
          </a:p>
          <a:p>
            <a:pPr lvl="2"/>
            <a:r>
              <a:rPr lang="ar-SA" smtClean="0"/>
              <a:t>المستوى الثالث</a:t>
            </a:r>
          </a:p>
          <a:p>
            <a:pPr lvl="3"/>
            <a:r>
              <a:rPr lang="ar-SA" smtClean="0"/>
              <a:t>المستوى الرابع</a:t>
            </a:r>
          </a:p>
          <a:p>
            <a:pPr lvl="4"/>
            <a:r>
              <a:rPr lang="ar-SA" smtClean="0"/>
              <a:t>المستوى الخامس</a:t>
            </a:r>
            <a:endParaRPr lang="ar-SA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2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62034D7-5E75-4565-BCC7-F7D9D17EDAA2}" type="datetimeFigureOut">
              <a:rPr lang="ar-SA" smtClean="0"/>
              <a:t>14/06/33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4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996D9E-D95E-4D03-851D-98AD719A81A3}" type="slidenum">
              <a:rPr lang="ar-SA" smtClean="0"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1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r" defTabSz="914400" rtl="1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r" defTabSz="914400" rtl="1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شريحة1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شريحة10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شريحة11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شريحة12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شريحة13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شريحة14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شريحة15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شريحة2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شريحة3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شريحة4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شريحة5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شريحة6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شريحة7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شريحة8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صورة 1" descr="شريحة9.JPG"/>
          <p:cNvPicPr>
            <a:picLocks noGrp="1" noChangeAspect="1"/>
          </p:cNvPicPr>
          <p:nvPr isPhoto="1"/>
        </p:nvPicPr>
        <p:blipFill>
          <a:blip r:embed="rId2">
            <a:lum/>
          </a:blip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سمة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عرض على الشاشة (3:4)‏</PresentationFormat>
  <Paragraphs>0</Paragraphs>
  <Slides>15</Slides>
  <Notes>0</Notes>
  <HiddenSlides>0</HiddenSlides>
  <MMClips>0</MMClips>
  <ScaleCrop>false</ScaleCrop>
  <HeadingPairs>
    <vt:vector size="4" baseType="variant">
      <vt:variant>
        <vt:lpstr>سمة</vt:lpstr>
      </vt:variant>
      <vt:variant>
        <vt:i4>1</vt:i4>
      </vt:variant>
      <vt:variant>
        <vt:lpstr>عناوين الشرائح</vt:lpstr>
      </vt:variant>
      <vt:variant>
        <vt:i4>15</vt:i4>
      </vt:variant>
    </vt:vector>
  </HeadingPairs>
  <TitlesOfParts>
    <vt:vector size="16" baseType="lpstr">
      <vt:lpstr>سمة Office</vt:lpstr>
      <vt:lpstr>الشريحة 1</vt:lpstr>
      <vt:lpstr>الشريحة 2</vt:lpstr>
      <vt:lpstr>الشريحة 3</vt:lpstr>
      <vt:lpstr>الشريحة 4</vt:lpstr>
      <vt:lpstr>الشريحة 5</vt:lpstr>
      <vt:lpstr>الشريحة 6</vt:lpstr>
      <vt:lpstr>الشريحة 7</vt:lpstr>
      <vt:lpstr>الشريحة 8</vt:lpstr>
      <vt:lpstr>الشريحة 9</vt:lpstr>
      <vt:lpstr>الشريحة 10</vt:lpstr>
      <vt:lpstr>الشريحة 11</vt:lpstr>
      <vt:lpstr>الشريحة 12</vt:lpstr>
      <vt:lpstr>الشريحة 13</vt:lpstr>
      <vt:lpstr>الشريحة 14</vt:lpstr>
      <vt:lpstr>الشريحة 15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Jazanu LRC</dc:creator>
  <cp:lastModifiedBy>Jazanu LRC</cp:lastModifiedBy>
  <cp:revision>1</cp:revision>
  <dcterms:created xsi:type="dcterms:W3CDTF">2012-05-05T12:28:28Z</dcterms:created>
  <dcterms:modified xsi:type="dcterms:W3CDTF">2012-05-05T12:28:52Z</dcterms:modified>
</cp:coreProperties>
</file>